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57" r:id="rId2"/>
    <p:sldId id="54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97EFBA-C622-5E05-D712-9D7386966A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6985E814-A36A-49B5-40AD-3B3EE171AF7C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山口県の場所を示すイラスト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FC1F83B-C467-AC64-41AB-0911B5EE1EFB}"/>
              </a:ext>
            </a:extLst>
          </p:cNvPr>
          <p:cNvGrpSpPr>
            <a:grpSpLocks noChangeAspect="1"/>
          </p:cNvGrpSpPr>
          <p:nvPr/>
        </p:nvGrpSpPr>
        <p:grpSpPr>
          <a:xfrm>
            <a:off x="3718813" y="4049643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026FAB58-DD2E-2C41-3104-73C15D4D17AD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38D829D5-D2A6-6637-EC62-3A615C16A332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D5E64CAA-726A-F684-AFAB-3988DC4659E0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AD48AD94-CA17-494B-2584-FBC347AF9992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DF9BAE23-AD0E-142A-171C-1BCD68488475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FA8EA297-8D79-DBF4-AC1A-A36A31F064F1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07D63960-96BC-705A-9852-D9E87BCD8DA2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63A6DDAC-879F-8EC2-A3DF-E4786A137A8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F716E18E-1602-42B8-239C-262A7478095A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182F6723-878D-BD6B-D803-3A709AF31E52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D855D8BF-67CC-6275-4B15-E38984ABA410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C020A38B-158A-7DE3-F689-DD17492A88D1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31A41CF0-E0B6-172C-0E13-D9D1D2EAF5BF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E56081E5-0D15-7E48-A211-1EF541D83577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FB417E27-7C92-6F0C-E0DB-8684BB8B23BD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2FFD8816-E6A4-81E4-2FFD-12A897BD934C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CE8F0350-F351-7C99-B9B2-22D80C0F23F1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0D0157C9-5BBA-C782-0483-982DA6107DBA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FEB13D34-66E9-1CB4-8121-02B40F25C5C4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A6F68E06-CADB-8D1A-53E2-1D955255F00F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65F14D88-5622-4DED-C530-93797FF20582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A50279F7-03C4-3C1A-A886-6B8CC3EA2926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E769DAB8-AFF5-B902-410A-0B4B5971729E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2FD7DA8A-7F1E-8BBD-A0C6-762EA176765D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D3C11B9E-9104-A579-3029-DC9A8E7A9E5A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6191AD72-A53E-D516-B7A9-BC8D3AC57647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4B67B878-3590-135E-DB67-44B9724C544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0346B98E-E534-0C97-555A-989EA5F92AF2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8053D557-6F48-1F8B-EEAD-A0503B58E053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6ACC211C-B73A-5320-CB95-2F6D281BD6BF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9755C5B5-5210-6255-018A-E4DFD8A0FC05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ECAFD0DC-D11C-E345-912B-E9E90DBF930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3B824867-CE1D-285A-9A00-03941169671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CA00C0C1-FEBC-EAA7-04F1-BC4F80B08B4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1C41B04D-1BB2-7EA0-5A2F-E00BD8EB1E28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A3123ADD-D82C-122B-913A-611568EE7E94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C7D823B0-02D7-1B79-6D73-49762133D974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6BF48D60-A2FB-7953-30BE-705499A69289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141A5427-9D09-4349-076A-EBCD4593239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A3831BC6-069B-05DA-80B5-7BB6CEFC4935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009529CA-36A4-2632-564C-D30D268F046C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65930678-9A0E-CCDC-20FA-7747DFF3877F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13FF3098-0434-2448-47A4-0AFC67790879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6CF09863-1D7E-A1B7-07FE-622D4F9E26C9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3370C806-FA96-28EF-993D-CC8AD09BE7E4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A0A9641F-28C6-63E3-B379-8B192C713811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75A1E754-F89F-A0AD-D323-3BD52C3180A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54D45218-AAD0-DB3C-2EAD-980D8D1ED80D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96ABBB88-C4C0-A473-28FB-1576865E214A}"/>
                </a:ext>
              </a:extLst>
            </p:cNvPr>
            <p:cNvSpPr/>
            <p:nvPr/>
          </p:nvSpPr>
          <p:spPr>
            <a:xfrm>
              <a:off x="4567238" y="4348163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F345FEDF-ADDE-CA9E-4FCC-428702863BB0}"/>
                </a:ext>
              </a:extLst>
            </p:cNvPr>
            <p:cNvSpPr txBox="1"/>
            <p:nvPr/>
          </p:nvSpPr>
          <p:spPr>
            <a:xfrm>
              <a:off x="4403725" y="4159250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E440383-25A3-ADCB-AF05-B03F47EDE97F}"/>
              </a:ext>
            </a:extLst>
          </p:cNvPr>
          <p:cNvGrpSpPr>
            <a:grpSpLocks noChangeAspect="1"/>
          </p:cNvGrpSpPr>
          <p:nvPr/>
        </p:nvGrpSpPr>
        <p:grpSpPr>
          <a:xfrm>
            <a:off x="3599114" y="1143192"/>
            <a:ext cx="2672448" cy="2238813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4082D5BD-2BA6-86B2-42C4-3CD2A84BED27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9F914684-2D80-A013-C16F-DF12D3DA2B0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7BB0A630-D64C-B4C1-D957-44F97FC8BD4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407ECDF2-36D3-BE69-DACA-03F3E4356E3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7A9DBD6B-C2D2-3EF8-9463-1C5725609407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F72432FE-E2B8-65B8-9F4D-A6906278F152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B0BF6BCC-99D5-406A-A72B-37EE64E2F71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62369E05-BCB4-2ECE-4FDA-EE01B10F146C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6E82C226-0B7D-DA2B-D81B-C3079F95EED4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BA6E5CAA-63D7-4534-B4AE-EB073DBD340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953F470A-40F0-E8E6-520E-5D6AA23E7B0F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20CBF501-3AF1-7251-16ED-9266AE3691E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9C86C9FF-B2C5-FEBE-B657-078633724E4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9C0B6B7D-7A91-933C-28A8-57937BB74B8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C772FFFC-B459-7510-E60B-21976725270C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3DC2E3D3-8131-2392-7D05-0117C67583A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CC9ADE57-3134-E778-54A4-F1E6E1E8C87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9F1BCB03-54B2-C4D1-17FB-E9366FE2B573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19AA016F-210E-D0D1-4FAB-3DBB1F48045D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7AF680BE-E4C0-DD4B-34F1-74CF8687A8D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05735D1C-66AA-793E-2C3D-74DFC65C66D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DD87C9C2-29ED-B89A-2719-F1A827977AA9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2499D4B0-C0BE-959C-FB38-F90555BA8BB5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4A1780BA-4CA7-8044-4885-058D453638F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5EFD15E9-3288-1114-88C5-F073EE8E99B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9627A63E-41C8-D69F-34DB-86B5E4793DE3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D8F01CBA-CF61-C807-A304-1611EFC29AFF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AC2C03D9-A708-0B0F-516A-6A64284F19A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8F3D2459-4DA0-BC8D-A8E6-9BC14084EDF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9A750364-1D8C-A59D-C61C-CE4E8BA77FBF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F01CEB14-99B5-5A09-0CA8-480172E4178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D5787D10-2178-7576-1D55-FE26EE3B810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016C3C91-7713-E2F4-81C9-A89423F5AC4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B41F8A2E-163D-3DB4-22D2-4A251D2F533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188946AC-D9AB-F6EE-0F63-D46CFE630AF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A7732D62-436B-4733-16BC-D14A923BB78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A6331CBF-D988-F2D0-9F75-9B5A9135E0E1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A1F41AC0-2C40-81A5-7D0B-E3A6BC6BA3A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F2FFB73D-93AD-7F4D-370C-DDCCDE88281D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5FACE93B-D03A-F725-659B-CF5E30FC459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902697CE-5BD3-CF9E-A763-6897954E567B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CE6938D4-5B75-8094-D366-0B5581358977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9EEABF05-8291-3133-514C-1C6FE9BDAE7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4575313E-4392-3531-E4C8-2C93F80649F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11A9E450-7306-1033-BA9F-341C25157F3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4D2301ED-051F-20BE-DCE6-352CEA95827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2551D1A7-3BA9-CA90-7AF2-0F024DB84438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0018E058-7A6C-7BBB-D23C-E66C9E7BAEE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8EB648E3-A2EB-97DB-1785-D1C47B815A7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93651CEB-C36E-5F73-DCB9-1C8B40C51223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93B74322-16DC-5413-7159-DF4EA0E22238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2575727B-D3F4-D443-E1E0-C018CF1AF51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99307812-278E-C2B2-2850-8F7E4CA0BD3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506D3890-F7D7-EAEA-F621-1EA28A940DC6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CA984826-F2B4-88C5-0837-698E8E5AB4E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9582009C-3DDF-CA0F-AB48-B09EA0E53ACB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E49BAFEA-6CAA-03B9-26F9-2B7D55276CE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505ED8F2-8BEB-1842-30F2-C4334E5551E1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C2674DF0-B5D7-8EFA-1A65-B72F0B04A1A3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6F50896A-F797-CEE3-A9CB-705CDC21882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04792DBE-20BB-84AD-6A2B-91E17267ABD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0E0E6678-678B-B52A-E9BC-3356F3875818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B53D2C43-C557-890A-C436-8C3FB3F370C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F91F2B29-8895-967F-D8CE-56A4ACD6AE54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F6C4339C-C483-970F-DF19-692B6DB62506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512083A9-607E-F980-9AB1-8134FF0309AF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2AB7F2D0-172E-951F-A532-CF9C61F3746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A20D9FB7-5D68-3487-5B40-CF7782DE42F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120BC1FC-667E-2CEC-E56D-0D27810CF5D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D41E4A6E-CD86-11F9-282B-A776469F8ED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9BE4D89B-8AEF-F0D4-2738-FF184830908E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44D2A34E-2D07-872C-6F3D-46E8B00505B4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274A7144-116D-4BED-391E-C3658941179C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0FEC3C18-4AF8-6192-3079-6BA5C5B084E4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8BD82166-4D38-A945-EFE0-60735179B010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5A4A834D-841C-3150-B503-72F0C2497E5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97741AAE-35DA-B6E8-38E4-CCF4D5E06B4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4E611691-1809-A64A-E1EF-437873C124F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791701E3-00C4-AF9D-E62E-BD3C675F8D2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825E8D8D-6096-81D8-1753-2512C274703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87F76093-DA3F-736D-9093-8240627D5E65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0C3F92D6-EC52-BC69-B91A-C375710DD50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12657B2D-93D8-1A82-DDA6-0B82D06B2445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3B88B255-31C2-5575-AC2C-F7F90550279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1CC22BC6-18C0-4EEA-8EB0-C4DF0F97185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EB0B00F9-6BC6-8D62-5968-8B989103CA7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4809EF8A-9457-F28F-E3F9-5A68E399386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DD907477-941D-4C3F-099D-03C858EA7C5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08F3D895-F20A-B9FB-837C-B9E7F425D49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BBF1E75D-7FF7-F536-A6E9-D4C1C7B049A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9032E57B-8B67-FE22-9C76-F3A97205593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B0743F2F-4AC3-263C-E265-4B7C1160642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0356D1EF-4DD0-C9D6-712D-AF4CAE85DD6D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A243B1B8-0874-578A-A71E-F5B141BAF33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C4CCD442-986A-233B-1D65-D4DED1DD7B8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5ACFD8E0-254D-FE3F-B97A-477D748D2651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19BA2D32-DC35-F4BF-F4AE-95798D59F8C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E70CCC8F-9470-9959-B757-30A67D0E794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1AA5D9E8-A955-FDD0-78D4-A39FB365D633}"/>
                </a:ext>
              </a:extLst>
            </p:cNvPr>
            <p:cNvCxnSpPr>
              <a:cxnSpLocks/>
            </p:cNvCxnSpPr>
            <p:nvPr/>
          </p:nvCxnSpPr>
          <p:spPr>
            <a:xfrm>
              <a:off x="4572795" y="2264569"/>
              <a:ext cx="0" cy="232569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0022AEAB-A6AF-5619-C392-7E71E4F6B2CF}"/>
                </a:ext>
              </a:extLst>
            </p:cNvPr>
            <p:cNvSpPr txBox="1"/>
            <p:nvPr/>
          </p:nvSpPr>
          <p:spPr>
            <a:xfrm>
              <a:off x="4364038" y="2058988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0D58C75-1AF5-A1E5-F109-3E8B55FE6725}"/>
              </a:ext>
            </a:extLst>
          </p:cNvPr>
          <p:cNvGrpSpPr>
            <a:grpSpLocks noChangeAspect="1"/>
          </p:cNvGrpSpPr>
          <p:nvPr/>
        </p:nvGrpSpPr>
        <p:grpSpPr>
          <a:xfrm>
            <a:off x="715009" y="4081393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B12D23DA-3527-9222-DCAE-FA77EEAB635E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CF4FCFAA-0F54-AA27-4EB2-0E413AB2CD43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07F1FC43-5B0D-6115-7171-FAB6D3688967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FD07324F-23BC-96C0-C109-E77A596A3633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56235528-D6BA-42EA-9FD8-69664521244C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2E36C866-614C-2FAB-8EA3-B2F738A962EE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A80973CA-72E8-AFA7-6E20-30CF153EA414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9A89A0FD-17DB-9FB2-91E1-2C4A70AB15D7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9E8ACD34-1C34-CAF2-EB3E-BEB274B23F7A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9C3F8674-7649-F5CA-02F6-9A107C26CA4E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A9406918-9236-3256-58AE-A7420CDAA478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BF60A707-86AE-0059-A1B5-A530890AF772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EF6A2AE3-BE64-EB14-89EA-2B1FC0C68240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6A4C1ABF-86A3-11FA-98E5-7DA250DE246D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E20DE377-1FEF-38C2-2404-AC8F3CF65C24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92FFE5D8-27D0-0657-3871-77E3DF972738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8459BCC1-A5B5-6183-7833-6028A6828E19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8FBBF9DC-DFBF-1E28-5557-685F4272B39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A09070FA-5C6D-5A9E-3A22-905E781DABB5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248A4057-DBA8-F184-BB35-81915E5938EC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91C4F0C6-D242-AB77-EFF0-F829F97B89B0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E1DB3C8F-19EA-E1D7-272F-03E9F266A5CF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104DED23-0BB8-4C0C-B978-90798BCD2002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6DBC6D86-7144-9B46-19A9-3538E84F1C94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E3E7817E-CE29-A693-C808-524E258233E3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FDA8305F-7CB2-9D68-065F-B2263F9B3796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B117A7FF-661A-01FB-A41D-111F86FF0593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D252E8EF-6511-3318-432D-D25F9D4713BD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F374BB56-1D32-A520-7F4C-A7E0326BCBD4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39A10B2E-F104-00C5-F50B-34D1C8293336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07820DCA-2070-1ED6-7482-9858ABBE32BB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811B84B0-5693-08FB-651B-A1E47583889D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15DD5E59-D2C8-B6BB-3800-984B8F324585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B8017D25-AFA6-A897-703E-65221A8DF0FE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859CAF98-7BCC-563F-2C61-57C17343C7CA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2EBE18EF-0DEC-5BFD-B941-37C492B9F14A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94BF12D7-409C-B3AA-A3F7-FC235858371D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8B577B19-F477-F33F-97C0-B90BF71AEE36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82A306C0-AFD7-90ED-E720-4E1480B3E669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8DF27DC6-E645-3BEC-35D9-3D32F1404D19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7CEC7C38-6151-C9B8-F824-092F21AE43AC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E18FF9BA-E8E3-EDF6-8362-6E71F035FEC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A5BBF5E9-970A-EAA5-9CE3-F8AA9D4AB22B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D75969D6-20DF-3BC0-AF39-17FCF6EA0225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0DF5A101-692D-668C-BE64-030E14EFB95D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4AC86052-C8CA-4276-70AB-A0B136C0FC7F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F9729D14-168B-85C9-AC42-41436C9FAECB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71742AF3-8ACA-CF50-4CF0-D42B91A5E365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03" name="直線矢印コネクタ 1202">
              <a:extLst>
                <a:ext uri="{FF2B5EF4-FFF2-40B4-BE49-F238E27FC236}">
                  <a16:creationId xmlns:a16="http://schemas.microsoft.com/office/drawing/2014/main" id="{1B0B7FC2-AF54-1DF5-331F-F388B6C1A7FE}"/>
                </a:ext>
              </a:extLst>
            </p:cNvPr>
            <p:cNvCxnSpPr>
              <a:cxnSpLocks/>
            </p:cNvCxnSpPr>
            <p:nvPr/>
          </p:nvCxnSpPr>
          <p:spPr>
            <a:xfrm>
              <a:off x="2209800" y="4486275"/>
              <a:ext cx="0" cy="317500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4" name="テキスト ボックス 1203">
              <a:extLst>
                <a:ext uri="{FF2B5EF4-FFF2-40B4-BE49-F238E27FC236}">
                  <a16:creationId xmlns:a16="http://schemas.microsoft.com/office/drawing/2014/main" id="{B1C29A35-8F68-38B1-FF0E-2E7A26E08D73}"/>
                </a:ext>
              </a:extLst>
            </p:cNvPr>
            <p:cNvSpPr txBox="1"/>
            <p:nvPr/>
          </p:nvSpPr>
          <p:spPr>
            <a:xfrm>
              <a:off x="1905870" y="4286963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山口県</a:t>
              </a: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911C534-6D8B-EAB8-7945-47FB8C1D6694}"/>
              </a:ext>
            </a:extLst>
          </p:cNvPr>
          <p:cNvGrpSpPr>
            <a:grpSpLocks noChangeAspect="1"/>
          </p:cNvGrpSpPr>
          <p:nvPr/>
        </p:nvGrpSpPr>
        <p:grpSpPr>
          <a:xfrm>
            <a:off x="663320" y="1128904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BF38F7E2-5872-E12E-4522-C2695F95B140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7B0C8E2F-C53C-396D-1948-A13FAFAF794E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EABE0E77-DECF-4AAE-F43A-762E76E7F61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1D511395-D34C-1882-93AD-3F9AE542AC68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1CA297F6-A0D7-956F-A29B-A6E357F271A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53469ADD-F99C-F17A-3C0F-9DAADF4E0AA9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EF96647B-880E-B43F-3B62-51528475966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3A309D4F-5A7A-281C-4818-B8FD71CE9B9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711627CF-B2F3-E707-A613-971936FE296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4A93EABC-44C2-871D-44FA-4EF6CEB3F42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F4F7755B-BE58-8979-EED9-077DD4CDE80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2C342CC5-901B-E40C-8BF2-9D2B9A84A70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81A5BFA2-D811-AA2E-50AB-D92797A86F95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A5D59725-1B69-7953-6EB8-4C1C7EF71CDF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FF3C1594-28EA-96AA-D3D7-B62178D06EF0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B63AA403-F1E0-DD07-00A9-FE380C63029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32F584C5-A9D4-2EDC-B955-966C8940D88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2FB6029F-D876-AFE3-E477-AB0B095183C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B50B8F6F-37C8-2380-1B67-5BA3508F95D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17445590-05E0-E814-F098-2C3ABD97A09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8BCC9667-A5A7-1348-FA9A-C037441E562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74562563-E66E-81FA-D3F9-4791C132742F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E0F0B49A-C39F-B549-6636-6E9057D71FB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048DA2AE-AC99-9374-34DC-DA134E400F8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69BC110E-8A34-2533-8A7F-DB0A7D7A146E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12F001BE-4DD4-AD64-14EE-F8ABA16EFC4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AEF71C42-8A16-1C01-B9F7-52FFC15B1B9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22C49CD2-83C5-6640-8243-A5B7B68D97E8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16A81327-1AA2-E4BA-B4C9-8EF94010B1E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C7C6F889-294A-792F-6FD2-387DCC603CA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99900A97-9163-7889-D85A-553E70883194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7138D541-BDB6-DBB2-7D68-5F561F240266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19F69BEA-A50D-93A7-FD3B-1EBD3FC42F1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8DF233B1-8472-FC01-E21C-43895DDB0D01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D6E28AE3-1D64-0D90-58A9-0F5B6C4AC63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4913B7BB-529F-BEA5-25CC-504CA20CCFFE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314F692A-D0FA-2A70-85D0-58E1C43C4FA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1D0BC1AC-B64E-48AE-B809-A253DC8E16AB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FB8ACFBE-5769-85A5-FF4B-53A1CBA9B7F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900DA774-974D-CC67-B75A-D1D18541B71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8C2C287C-B29B-7FD3-EEE6-384ACFB63221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24A582D9-43E2-9704-D4E6-12EA16B6A244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E26ADA62-C1FF-6737-259F-5FB2ABEE0EBA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900F09D9-94BD-1B57-3E27-5CBE35DCF177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51FF564C-DB9D-667E-E942-7D0AD8A8532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70780683-295D-9EBF-1949-164F85F8BC4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F12722C2-C052-06C4-1A0D-F3C57469401D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B93D339D-017D-7615-DE56-14CBC04B0D4A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1892C4A5-843D-FD98-A4E8-3CB6739B045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" name="直線矢印コネクタ 3">
              <a:extLst>
                <a:ext uri="{FF2B5EF4-FFF2-40B4-BE49-F238E27FC236}">
                  <a16:creationId xmlns:a16="http://schemas.microsoft.com/office/drawing/2014/main" id="{6A61CA45-E7AF-7D50-76DF-A50A4A41850C}"/>
                </a:ext>
              </a:extLst>
            </p:cNvPr>
            <p:cNvCxnSpPr>
              <a:cxnSpLocks/>
            </p:cNvCxnSpPr>
            <p:nvPr/>
          </p:nvCxnSpPr>
          <p:spPr>
            <a:xfrm>
              <a:off x="2157412" y="2165350"/>
              <a:ext cx="0" cy="317500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E4C69F8B-BC02-BA03-13AC-FB97008C2B59}"/>
                </a:ext>
              </a:extLst>
            </p:cNvPr>
            <p:cNvSpPr txBox="1"/>
            <p:nvPr/>
          </p:nvSpPr>
          <p:spPr>
            <a:xfrm>
              <a:off x="1853482" y="1966038"/>
              <a:ext cx="6078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山口県</a:t>
              </a: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5223602-265A-1325-2666-C7F3233E38C1}"/>
              </a:ext>
            </a:extLst>
          </p:cNvPr>
          <p:cNvGrpSpPr>
            <a:grpSpLocks noChangeAspect="1"/>
          </p:cNvGrpSpPr>
          <p:nvPr/>
        </p:nvGrpSpPr>
        <p:grpSpPr>
          <a:xfrm>
            <a:off x="6596633" y="4081393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9500A058-CF24-B65B-FDA7-1548BBEC7AD1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BF6BFFDA-29FF-8255-A700-7CD3AE22F316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9728DA4A-2D60-0B7C-0628-C538287A76F7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7495E9D5-2F96-33C1-C8EF-0B4EB7181CB0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050F13F4-2B24-805A-305A-849AE5927AF8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FA638355-26AF-2892-47E1-AC7907E3CF66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8E38145B-F351-867B-6983-E25C63FE2EF3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FA66D2E2-07BE-2833-FF8B-9595D70E8B6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AB5BF00E-C8BD-9E9D-7F47-686744A25B68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EE4DCC4D-49E4-D92E-B73A-9008459A600E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82302F69-E4A4-71AB-1B73-74DD43845AE8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0A8A122A-B84E-8045-6A8A-24AC6F1A6883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E3D612C9-5F68-D104-0F34-7A78E166232B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E43ECBD7-25B5-312A-A0E2-6AC76FA3E003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61CA7B81-CBA4-4B84-1796-B695FE1BAED7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A01AB9FD-C41A-5CD3-64E1-8994359BCFA0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480F4EE0-8ED8-46DB-2C5F-86C6B18BF3E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726C26CF-B144-E96D-D3BB-3BF044AD0BE0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ED2965D3-A5D9-A7A3-62AB-62E19DE1522A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2BD18C6A-468D-7551-FAC2-2131024A424B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4B3242C9-0B2F-43D5-D9BA-87E641C8DBB8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45B7B5EC-7541-4A45-5E07-774174826887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D7CD5EA9-EDD7-552E-320C-0E6AB67FFD29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840112A6-C041-2829-40E3-9DBE90807F89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C9F08063-32E7-63FD-FA0C-1744CA72DDDF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696A645B-0B74-7E80-C261-05F80D0F460A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6A02C707-7836-CFF0-C493-A4F98D55A683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C87C12C0-6F2F-B8C8-DA60-690C9C5C53AB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3E365035-FCCC-3B8A-972F-437749A081B0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A07A0F72-DF48-BE4D-724C-A29C06F476B4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D0BCF171-CCE6-4240-D5FA-031BF6E193C0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D32014A1-38B1-B169-E974-B729399C3291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6BA97249-BAAF-0934-FFBB-C65ED98BD352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727CB28F-DAF9-56FB-8F2A-4214A82E52B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526B3EF0-37C5-9131-85DB-803D80EF6557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A3F7CF6B-8D8A-31F1-C8F9-D6DF0B85BF6B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D394C97A-C313-4DC2-FE3C-D845F992A280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C5D2E493-C69E-E2E1-0663-A96EA086AB29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1BA7A368-E07A-3B92-7826-326D5A47C465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AE4E2152-70EC-914C-4922-BA0EEAF222E1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028CE17B-D116-492C-8D1D-23997B23F0AB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D00373E7-A5D4-2781-0416-A43ED5A7F502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FB510D4D-ADBB-9647-7475-C3E625262D0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4074E84A-9D1A-7C4A-B548-CC1106782FE6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533676F1-8FF1-2461-BD82-13A25F6211AC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F21C97D3-4E33-E414-312B-34E61370C66B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71395438-3032-9C44-0B34-B5B3BD30998E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450412E-69BB-B89A-6624-8D93E26A2F3F}"/>
                </a:ext>
              </a:extLst>
            </p:cNvPr>
            <p:cNvSpPr/>
            <p:nvPr/>
          </p:nvSpPr>
          <p:spPr>
            <a:xfrm>
              <a:off x="6943745" y="4767558"/>
              <a:ext cx="117727" cy="62350"/>
            </a:xfrm>
            <a:custGeom>
              <a:avLst/>
              <a:gdLst>
                <a:gd name="connsiteX0" fmla="*/ 748952 w 1108440"/>
                <a:gd name="connsiteY0" fmla="*/ 0 h 764718"/>
                <a:gd name="connsiteX1" fmla="*/ 755804 w 1108440"/>
                <a:gd name="connsiteY1" fmla="*/ 43344 h 764718"/>
                <a:gd name="connsiteX2" fmla="*/ 754886 w 1108440"/>
                <a:gd name="connsiteY2" fmla="*/ 335652 h 764718"/>
                <a:gd name="connsiteX3" fmla="*/ 957292 w 1108440"/>
                <a:gd name="connsiteY3" fmla="*/ 292788 h 764718"/>
                <a:gd name="connsiteX4" fmla="*/ 1082606 w 1108440"/>
                <a:gd name="connsiteY4" fmla="*/ 403666 h 764718"/>
                <a:gd name="connsiteX5" fmla="*/ 1108440 w 1108440"/>
                <a:gd name="connsiteY5" fmla="*/ 437614 h 764718"/>
                <a:gd name="connsiteX6" fmla="*/ 1104196 w 1108440"/>
                <a:gd name="connsiteY6" fmla="*/ 462632 h 764718"/>
                <a:gd name="connsiteX7" fmla="*/ 1019998 w 1108440"/>
                <a:gd name="connsiteY7" fmla="*/ 743640 h 764718"/>
                <a:gd name="connsiteX8" fmla="*/ 734248 w 1108440"/>
                <a:gd name="connsiteY8" fmla="*/ 575364 h 764718"/>
                <a:gd name="connsiteX9" fmla="*/ 111948 w 1108440"/>
                <a:gd name="connsiteY9" fmla="*/ 651564 h 764718"/>
                <a:gd name="connsiteX10" fmla="*/ 23048 w 1108440"/>
                <a:gd name="connsiteY10" fmla="*/ 334064 h 764718"/>
                <a:gd name="connsiteX11" fmla="*/ 378648 w 1108440"/>
                <a:gd name="connsiteY11" fmla="*/ 232464 h 764718"/>
                <a:gd name="connsiteX12" fmla="*/ 688148 w 1108440"/>
                <a:gd name="connsiteY12" fmla="*/ 50236 h 764718"/>
                <a:gd name="connsiteX13" fmla="*/ 748952 w 1108440"/>
                <a:gd name="connsiteY13" fmla="*/ 0 h 7647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08440" h="764718">
                  <a:moveTo>
                    <a:pt x="748952" y="0"/>
                  </a:moveTo>
                  <a:lnTo>
                    <a:pt x="755804" y="43344"/>
                  </a:lnTo>
                  <a:cubicBezTo>
                    <a:pt x="762204" y="155044"/>
                    <a:pt x="725368" y="294724"/>
                    <a:pt x="754886" y="335652"/>
                  </a:cubicBezTo>
                  <a:cubicBezTo>
                    <a:pt x="802114" y="401136"/>
                    <a:pt x="887044" y="257468"/>
                    <a:pt x="957292" y="292788"/>
                  </a:cubicBezTo>
                  <a:cubicBezTo>
                    <a:pt x="992416" y="310450"/>
                    <a:pt x="1040140" y="354304"/>
                    <a:pt x="1082606" y="403666"/>
                  </a:cubicBezTo>
                  <a:lnTo>
                    <a:pt x="1108440" y="437614"/>
                  </a:lnTo>
                  <a:lnTo>
                    <a:pt x="1104196" y="462632"/>
                  </a:lnTo>
                  <a:cubicBezTo>
                    <a:pt x="1093958" y="561884"/>
                    <a:pt x="1104004" y="685266"/>
                    <a:pt x="1019998" y="743640"/>
                  </a:cubicBezTo>
                  <a:cubicBezTo>
                    <a:pt x="885588" y="837036"/>
                    <a:pt x="885590" y="590710"/>
                    <a:pt x="734248" y="575364"/>
                  </a:cubicBezTo>
                  <a:cubicBezTo>
                    <a:pt x="582906" y="560018"/>
                    <a:pt x="230480" y="691780"/>
                    <a:pt x="111948" y="651564"/>
                  </a:cubicBezTo>
                  <a:cubicBezTo>
                    <a:pt x="-6584" y="611348"/>
                    <a:pt x="-21402" y="403914"/>
                    <a:pt x="23048" y="334064"/>
                  </a:cubicBezTo>
                  <a:cubicBezTo>
                    <a:pt x="67498" y="264214"/>
                    <a:pt x="255880" y="289614"/>
                    <a:pt x="378648" y="232464"/>
                  </a:cubicBezTo>
                  <a:cubicBezTo>
                    <a:pt x="486070" y="182458"/>
                    <a:pt x="536770" y="171346"/>
                    <a:pt x="688148" y="50236"/>
                  </a:cubicBezTo>
                  <a:lnTo>
                    <a:pt x="748952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3557399-8BAD-E945-AB71-C17F31436213}"/>
              </a:ext>
            </a:extLst>
          </p:cNvPr>
          <p:cNvGrpSpPr>
            <a:grpSpLocks noChangeAspect="1"/>
          </p:cNvGrpSpPr>
          <p:nvPr/>
        </p:nvGrpSpPr>
        <p:grpSpPr>
          <a:xfrm>
            <a:off x="6543674" y="1128904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0EF8B9E4-6444-6B3B-CFA8-6BA31FD35906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E4C85075-0D81-B409-08F0-08844A33D62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C0A6F4E1-DEEF-42A5-0978-BC96439BC0AE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986236DF-3768-0B9D-881D-EACCD5B852F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40DE90D1-5F12-FEBC-506C-773B4E49BEA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50471DF0-5AD1-B135-D7BF-9036AEBD30F7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AB2CC1B0-17DC-1BC2-DC07-9090C9B6EEAA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AF54C62D-8471-CA88-54BA-72A564517ADA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71970E3F-AF36-2C8B-4046-942B60D5AA6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1CFC2502-0598-8EE0-E24A-80FC77E5AB8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678B48EE-8C9A-805C-43CC-311DC477B7F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AC3D8598-C102-18DB-BE0E-2960E762781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7E180BDF-201B-E8D9-B530-26F8819CADD9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BC87A1ED-4DFF-F729-B513-B66CD20E38F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D0D03E50-0756-8E26-796E-15B1937F5E4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81D1762F-D883-15E4-0DCA-E3411567B004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8A2C17CD-2361-D08D-DD21-C2E01476A266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7B94D79F-A0ED-08BF-8B05-E5E0AF07BCB5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273B88D4-7F53-122D-DA81-AE3B3CA918A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A358CE9A-35A6-4275-2325-7EFB94FD9A5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CC21CF34-F472-A3A5-48D0-2AA58DB84DD3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634377E0-87B3-1730-DF13-73A66CDDC88C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A2A50AF6-F13B-EBF3-0FCF-1EC0D390D67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6B12AA86-FD88-E40C-7FA7-F4CDDF1E94A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DD4F1412-3B25-6533-CF86-C87705F426B7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692B3B58-FAF4-04E6-4F76-7FE79E54CEEE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A64B011E-A256-BB6C-F4CB-CBD84176358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F30D50F3-00D5-E177-321A-21A3FDE2C44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6121BE45-50D7-E0E1-50F2-CF338CAD0EE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C6F874BF-E2BF-DCA7-AF43-FD7B409690D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0107B064-E7F2-D4BB-4FE7-64738A7FE8C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986C9192-62B0-616C-EC60-2E1C3E7F0A1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3ADE8A73-68D0-5D7D-E13E-3A3298165D8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809D9A48-D34D-1E6E-120D-10ED8B4CA23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0B47F792-1171-61F6-AF09-0B7EFFA20F44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14316827-A5F8-84A2-2DB9-3D3B654F77B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95812CDF-6C4F-22FC-E94B-EBF5E88B400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ADC1A3E9-0388-8094-C44C-A23BC8C6112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8BA369C2-A778-6ABD-C3F4-592DE1478FFA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7F905A25-AE83-3511-C79C-FF38CE00661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630DCFC5-F441-E425-E38D-008C8CD5288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D2D1BFDC-4441-AEEE-EB53-EA67572B950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D5BEECF7-1166-EC36-62FA-4D41F4D07FE3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E0F218F8-76C2-F473-9C45-9DB1CAC455BA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0F85AC3A-7B0E-C7DE-0AC6-9DDB10991789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ECFFCBA2-C18F-2A37-800C-EC477694DCA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A4DB2831-FFC8-513A-325E-A5217362E95F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CDC9E89B-EC77-1AF7-3E4D-624EB8FA376D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8F5AE62-20E2-0E57-5E6F-AB74006E9120}"/>
                </a:ext>
              </a:extLst>
            </p:cNvPr>
            <p:cNvSpPr/>
            <p:nvPr/>
          </p:nvSpPr>
          <p:spPr>
            <a:xfrm>
              <a:off x="6930632" y="2442519"/>
              <a:ext cx="120474" cy="68441"/>
            </a:xfrm>
            <a:custGeom>
              <a:avLst/>
              <a:gdLst>
                <a:gd name="connsiteX0" fmla="*/ 2440720 w 4307172"/>
                <a:gd name="connsiteY0" fmla="*/ 1 h 3095255"/>
                <a:gd name="connsiteX1" fmla="*/ 2627051 w 4307172"/>
                <a:gd name="connsiteY1" fmla="*/ 42269 h 3095255"/>
                <a:gd name="connsiteX2" fmla="*/ 2641001 w 4307172"/>
                <a:gd name="connsiteY2" fmla="*/ 39803 h 3095255"/>
                <a:gd name="connsiteX3" fmla="*/ 2641279 w 4307172"/>
                <a:gd name="connsiteY3" fmla="*/ 40781 h 3095255"/>
                <a:gd name="connsiteX4" fmla="*/ 2705395 w 4307172"/>
                <a:gd name="connsiteY4" fmla="*/ 294145 h 3095255"/>
                <a:gd name="connsiteX5" fmla="*/ 2522515 w 4307172"/>
                <a:gd name="connsiteY5" fmla="*/ 598945 h 3095255"/>
                <a:gd name="connsiteX6" fmla="*/ 2644435 w 4307172"/>
                <a:gd name="connsiteY6" fmla="*/ 880885 h 3095255"/>
                <a:gd name="connsiteX7" fmla="*/ 2880655 w 4307172"/>
                <a:gd name="connsiteY7" fmla="*/ 903745 h 3095255"/>
                <a:gd name="connsiteX8" fmla="*/ 2842555 w 4307172"/>
                <a:gd name="connsiteY8" fmla="*/ 1223785 h 3095255"/>
                <a:gd name="connsiteX9" fmla="*/ 3375955 w 4307172"/>
                <a:gd name="connsiteY9" fmla="*/ 1383805 h 3095255"/>
                <a:gd name="connsiteX10" fmla="*/ 3665515 w 4307172"/>
                <a:gd name="connsiteY10" fmla="*/ 736105 h 3095255"/>
                <a:gd name="connsiteX11" fmla="*/ 3970315 w 4307172"/>
                <a:gd name="connsiteY11" fmla="*/ 1589545 h 3095255"/>
                <a:gd name="connsiteX12" fmla="*/ 4271655 w 4307172"/>
                <a:gd name="connsiteY12" fmla="*/ 1720401 h 3095255"/>
                <a:gd name="connsiteX13" fmla="*/ 4273275 w 4307172"/>
                <a:gd name="connsiteY13" fmla="*/ 1720729 h 3095255"/>
                <a:gd name="connsiteX14" fmla="*/ 4280831 w 4307172"/>
                <a:gd name="connsiteY14" fmla="*/ 1745753 h 3095255"/>
                <a:gd name="connsiteX15" fmla="*/ 4299879 w 4307172"/>
                <a:gd name="connsiteY15" fmla="*/ 2021981 h 3095255"/>
                <a:gd name="connsiteX16" fmla="*/ 4157005 w 4307172"/>
                <a:gd name="connsiteY16" fmla="*/ 2069605 h 3095255"/>
                <a:gd name="connsiteX17" fmla="*/ 4109379 w 4307172"/>
                <a:gd name="connsiteY17" fmla="*/ 2555381 h 3095255"/>
                <a:gd name="connsiteX18" fmla="*/ 3890305 w 4307172"/>
                <a:gd name="connsiteY18" fmla="*/ 2688729 h 3095255"/>
                <a:gd name="connsiteX19" fmla="*/ 3947455 w 4307172"/>
                <a:gd name="connsiteY19" fmla="*/ 3079257 h 3095255"/>
                <a:gd name="connsiteX20" fmla="*/ 3690279 w 4307172"/>
                <a:gd name="connsiteY20" fmla="*/ 2945905 h 3095255"/>
                <a:gd name="connsiteX21" fmla="*/ 2766355 w 4307172"/>
                <a:gd name="connsiteY21" fmla="*/ 2279153 h 3095255"/>
                <a:gd name="connsiteX22" fmla="*/ 2118658 w 4307172"/>
                <a:gd name="connsiteY22" fmla="*/ 2441081 h 3095255"/>
                <a:gd name="connsiteX23" fmla="*/ 1918633 w 4307172"/>
                <a:gd name="connsiteY23" fmla="*/ 2441081 h 3095255"/>
                <a:gd name="connsiteX24" fmla="*/ 1813857 w 4307172"/>
                <a:gd name="connsiteY24" fmla="*/ 2517281 h 3095255"/>
                <a:gd name="connsiteX25" fmla="*/ 1699557 w 4307172"/>
                <a:gd name="connsiteY25" fmla="*/ 2450605 h 3095255"/>
                <a:gd name="connsiteX26" fmla="*/ 1204257 w 4307172"/>
                <a:gd name="connsiteY26" fmla="*/ 2812553 h 3095255"/>
                <a:gd name="connsiteX27" fmla="*/ 918506 w 4307172"/>
                <a:gd name="connsiteY27" fmla="*/ 2507753 h 3095255"/>
                <a:gd name="connsiteX28" fmla="*/ 566081 w 4307172"/>
                <a:gd name="connsiteY28" fmla="*/ 2364881 h 3095255"/>
                <a:gd name="connsiteX29" fmla="*/ 213657 w 4307172"/>
                <a:gd name="connsiteY29" fmla="*/ 2707781 h 3095255"/>
                <a:gd name="connsiteX30" fmla="*/ 175557 w 4307172"/>
                <a:gd name="connsiteY30" fmla="*/ 2307729 h 3095255"/>
                <a:gd name="connsiteX31" fmla="*/ 32682 w 4307172"/>
                <a:gd name="connsiteY31" fmla="*/ 2088657 h 3095255"/>
                <a:gd name="connsiteX32" fmla="*/ 223181 w 4307172"/>
                <a:gd name="connsiteY32" fmla="*/ 1812429 h 3095255"/>
                <a:gd name="connsiteX33" fmla="*/ 23156 w 4307172"/>
                <a:gd name="connsiteY33" fmla="*/ 1421905 h 3095255"/>
                <a:gd name="connsiteX34" fmla="*/ 89832 w 4307172"/>
                <a:gd name="connsiteY34" fmla="*/ 1231405 h 3095255"/>
                <a:gd name="connsiteX35" fmla="*/ 785156 w 4307172"/>
                <a:gd name="connsiteY35" fmla="*/ 964705 h 3095255"/>
                <a:gd name="connsiteX36" fmla="*/ 956607 w 4307172"/>
                <a:gd name="connsiteY36" fmla="*/ 1079005 h 3095255"/>
                <a:gd name="connsiteX37" fmla="*/ 1785281 w 4307172"/>
                <a:gd name="connsiteY37" fmla="*/ 888505 h 3095255"/>
                <a:gd name="connsiteX38" fmla="*/ 2337733 w 4307172"/>
                <a:gd name="connsiteY38" fmla="*/ 50305 h 3095255"/>
                <a:gd name="connsiteX39" fmla="*/ 2440720 w 4307172"/>
                <a:gd name="connsiteY39" fmla="*/ 1 h 309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307172" h="3095255">
                  <a:moveTo>
                    <a:pt x="2440720" y="1"/>
                  </a:moveTo>
                  <a:cubicBezTo>
                    <a:pt x="2498861" y="199"/>
                    <a:pt x="2544303" y="50007"/>
                    <a:pt x="2627051" y="42269"/>
                  </a:cubicBezTo>
                  <a:lnTo>
                    <a:pt x="2641001" y="39803"/>
                  </a:lnTo>
                  <a:lnTo>
                    <a:pt x="2641279" y="40781"/>
                  </a:lnTo>
                  <a:cubicBezTo>
                    <a:pt x="2669279" y="145713"/>
                    <a:pt x="2690155" y="236361"/>
                    <a:pt x="2705395" y="294145"/>
                  </a:cubicBezTo>
                  <a:cubicBezTo>
                    <a:pt x="2766355" y="525285"/>
                    <a:pt x="2532675" y="501155"/>
                    <a:pt x="2522515" y="598945"/>
                  </a:cubicBezTo>
                  <a:cubicBezTo>
                    <a:pt x="2512355" y="696735"/>
                    <a:pt x="2584745" y="830085"/>
                    <a:pt x="2644435" y="880885"/>
                  </a:cubicBezTo>
                  <a:cubicBezTo>
                    <a:pt x="2704125" y="931685"/>
                    <a:pt x="2847635" y="846595"/>
                    <a:pt x="2880655" y="903745"/>
                  </a:cubicBezTo>
                  <a:cubicBezTo>
                    <a:pt x="2913675" y="960895"/>
                    <a:pt x="2760005" y="1143775"/>
                    <a:pt x="2842555" y="1223785"/>
                  </a:cubicBezTo>
                  <a:cubicBezTo>
                    <a:pt x="2925105" y="1303793"/>
                    <a:pt x="3238795" y="1465085"/>
                    <a:pt x="3375955" y="1383805"/>
                  </a:cubicBezTo>
                  <a:cubicBezTo>
                    <a:pt x="3513115" y="1302525"/>
                    <a:pt x="3566455" y="701815"/>
                    <a:pt x="3665515" y="736105"/>
                  </a:cubicBezTo>
                  <a:cubicBezTo>
                    <a:pt x="3764575" y="770395"/>
                    <a:pt x="3842045" y="1414285"/>
                    <a:pt x="3970315" y="1589545"/>
                  </a:cubicBezTo>
                  <a:cubicBezTo>
                    <a:pt x="4050483" y="1699081"/>
                    <a:pt x="4167363" y="1703945"/>
                    <a:pt x="4271655" y="1720401"/>
                  </a:cubicBezTo>
                  <a:lnTo>
                    <a:pt x="4273275" y="1720729"/>
                  </a:lnTo>
                  <a:lnTo>
                    <a:pt x="4280831" y="1745753"/>
                  </a:lnTo>
                  <a:cubicBezTo>
                    <a:pt x="4291943" y="1825129"/>
                    <a:pt x="4320517" y="1968005"/>
                    <a:pt x="4299879" y="2021981"/>
                  </a:cubicBezTo>
                  <a:cubicBezTo>
                    <a:pt x="4279243" y="2075953"/>
                    <a:pt x="4188755" y="1980705"/>
                    <a:pt x="4157005" y="2069605"/>
                  </a:cubicBezTo>
                  <a:cubicBezTo>
                    <a:pt x="4125255" y="2158505"/>
                    <a:pt x="4153831" y="2452193"/>
                    <a:pt x="4109379" y="2555381"/>
                  </a:cubicBezTo>
                  <a:cubicBezTo>
                    <a:pt x="4064931" y="2658569"/>
                    <a:pt x="3917291" y="2601417"/>
                    <a:pt x="3890305" y="2688729"/>
                  </a:cubicBezTo>
                  <a:cubicBezTo>
                    <a:pt x="3863317" y="2776041"/>
                    <a:pt x="3980791" y="3036393"/>
                    <a:pt x="3947455" y="3079257"/>
                  </a:cubicBezTo>
                  <a:cubicBezTo>
                    <a:pt x="3914119" y="3122117"/>
                    <a:pt x="3887131" y="3079257"/>
                    <a:pt x="3690279" y="2945905"/>
                  </a:cubicBezTo>
                  <a:cubicBezTo>
                    <a:pt x="3493431" y="2812553"/>
                    <a:pt x="3028291" y="2363293"/>
                    <a:pt x="2766355" y="2279153"/>
                  </a:cubicBezTo>
                  <a:cubicBezTo>
                    <a:pt x="2504419" y="2195017"/>
                    <a:pt x="2259944" y="2414093"/>
                    <a:pt x="2118658" y="2441081"/>
                  </a:cubicBezTo>
                  <a:cubicBezTo>
                    <a:pt x="1977370" y="2468065"/>
                    <a:pt x="1969433" y="2428381"/>
                    <a:pt x="1918633" y="2441081"/>
                  </a:cubicBezTo>
                  <a:cubicBezTo>
                    <a:pt x="1867832" y="2453781"/>
                    <a:pt x="1850367" y="2515693"/>
                    <a:pt x="1813857" y="2517281"/>
                  </a:cubicBezTo>
                  <a:cubicBezTo>
                    <a:pt x="1777345" y="2518865"/>
                    <a:pt x="1801157" y="2401393"/>
                    <a:pt x="1699557" y="2450605"/>
                  </a:cubicBezTo>
                  <a:cubicBezTo>
                    <a:pt x="1597957" y="2499817"/>
                    <a:pt x="1334430" y="2803029"/>
                    <a:pt x="1204257" y="2812553"/>
                  </a:cubicBezTo>
                  <a:cubicBezTo>
                    <a:pt x="1074082" y="2822081"/>
                    <a:pt x="1024868" y="2582369"/>
                    <a:pt x="918506" y="2507753"/>
                  </a:cubicBezTo>
                  <a:cubicBezTo>
                    <a:pt x="812145" y="2433145"/>
                    <a:pt x="683555" y="2331545"/>
                    <a:pt x="566081" y="2364881"/>
                  </a:cubicBezTo>
                  <a:cubicBezTo>
                    <a:pt x="448608" y="2398217"/>
                    <a:pt x="278743" y="2717305"/>
                    <a:pt x="213657" y="2707781"/>
                  </a:cubicBezTo>
                  <a:cubicBezTo>
                    <a:pt x="148570" y="2698257"/>
                    <a:pt x="205720" y="2410917"/>
                    <a:pt x="175557" y="2307729"/>
                  </a:cubicBezTo>
                  <a:cubicBezTo>
                    <a:pt x="145394" y="2204545"/>
                    <a:pt x="24746" y="2171205"/>
                    <a:pt x="32682" y="2088657"/>
                  </a:cubicBezTo>
                  <a:cubicBezTo>
                    <a:pt x="40620" y="2006105"/>
                    <a:pt x="224771" y="1923553"/>
                    <a:pt x="223181" y="1812429"/>
                  </a:cubicBezTo>
                  <a:cubicBezTo>
                    <a:pt x="221594" y="1701305"/>
                    <a:pt x="45382" y="1518745"/>
                    <a:pt x="23156" y="1421905"/>
                  </a:cubicBezTo>
                  <a:cubicBezTo>
                    <a:pt x="934" y="1325065"/>
                    <a:pt x="-37168" y="1307605"/>
                    <a:pt x="89832" y="1231405"/>
                  </a:cubicBezTo>
                  <a:cubicBezTo>
                    <a:pt x="216832" y="1155205"/>
                    <a:pt x="640693" y="990105"/>
                    <a:pt x="785156" y="964705"/>
                  </a:cubicBezTo>
                  <a:cubicBezTo>
                    <a:pt x="929620" y="939305"/>
                    <a:pt x="789921" y="1091705"/>
                    <a:pt x="956607" y="1079005"/>
                  </a:cubicBezTo>
                  <a:cubicBezTo>
                    <a:pt x="1123294" y="1066305"/>
                    <a:pt x="1555098" y="1059955"/>
                    <a:pt x="1785281" y="888505"/>
                  </a:cubicBezTo>
                  <a:cubicBezTo>
                    <a:pt x="2015470" y="717055"/>
                    <a:pt x="2171046" y="202705"/>
                    <a:pt x="2337733" y="50305"/>
                  </a:cubicBezTo>
                  <a:cubicBezTo>
                    <a:pt x="2379404" y="12205"/>
                    <a:pt x="2411649" y="-99"/>
                    <a:pt x="2440720" y="1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36184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B95D64-41A2-B37B-C5B1-BD2C652C8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11A39E4D-ADBD-EF7E-FED8-AFA7FD51153D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6294675B-F999-EA72-F84C-BABF2CB094A9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127B37E0-36D6-C054-0A94-44C94F9E1255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200C0C3A-04FB-6C2B-6599-BD707D203421}"/>
                </a:ext>
              </a:extLst>
            </p:cNvPr>
            <p:cNvSpPr txBox="1"/>
            <p:nvPr/>
          </p:nvSpPr>
          <p:spPr>
            <a:xfrm>
              <a:off x="6906631" y="2943225"/>
              <a:ext cx="235615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Yamaguchi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2AB6434B-FB10-0E0F-8F4E-E5A2D6A4953B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1ED3E9DD-F8EA-A43F-94DF-AC66FAFD466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51B548D6-34F3-8EDC-58DE-FCEA3D0C250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2683A797-EA22-B098-E997-DBCDB63046DB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E511F62E-1212-49E0-9A09-9D740DD7EAC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D968D374-8CD5-3967-4FA8-FCF9C5C0528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BAE13A77-A51B-D09E-0D62-43F7E5B5EFE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5413E695-9F0F-85D4-A034-25768FAF186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C2BB5461-2D29-121B-340C-B43D5AF2FB6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B41B59E0-39C1-D18F-CEFB-5314DD71D54B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823093D5-6C2D-0296-BE0C-37D4965A5A4E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3BC713AD-FD59-46DF-CE67-0E7D2016B09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F62B5745-97AB-22E8-673B-B4CCA0B0884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FE46983E-A5CC-86F7-162C-3900ECB3A9C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43B54821-0820-127D-9BEF-6A1A3D21862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615C64D6-DA1A-95FA-3570-A9B5BBEF336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70C9B208-E071-B12F-D477-04AF75ED7BF9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C2333545-1BF2-D8F4-FFBA-C07996FFBD02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18A788DE-25DF-BA6B-6D50-2EA1C8EA7A3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BE472BC2-2146-6143-0345-1E15194E052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07228311-C11C-2147-132F-3D1C26D89872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4ECA973A-627D-8863-AE8D-899259C22D6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C1FC6D54-8193-8897-03E5-E2D73805F2E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29BCD86E-81E0-3D26-9B71-B98FCD8E8B1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BE695B86-AF4C-A819-5F69-DEAF9BD17EE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17A9393D-1843-C0A2-3A71-68618E459E5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D8BDA748-73B3-A5B5-A7FD-8C8A24EBBA7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67E7EE57-192B-A3CF-0EC1-A91391B34A6E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D9C8B6E0-3ED6-D777-ECC2-33FE5D9023AC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B578BF7F-876B-5363-0F6A-6E76F197B53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031EA2C8-B110-279C-F821-3D158010B3C3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9E4B1FCD-30ED-A318-7908-6EDDD9C5A6C7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DC55FD7F-F969-9B83-334D-DE045FE6BF3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880F7AF3-2071-F737-F5FE-85EE88DC345E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C49EF08F-AE58-DB72-848D-9E9DF1078D96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70773432-81FD-BEC9-4E8B-48AA3FB356DB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7B63C88B-C7D5-D42A-D6AE-91937E34066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92EE7B70-A793-284E-0F16-4CF838F04DE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0E28540E-F15A-4172-AD86-34D84DF1B38A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E30FE4F6-20D3-3E7C-AFF1-DFE448814B0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770FA7B3-8DEC-31C4-AEE8-DB33866A923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167C8223-683B-02A3-F031-C99403BA7A3E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A4AF6E5D-2728-06A7-1FFC-7820AA901284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4C0944F5-480B-F601-B993-B61EA07FDCF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187D3FBF-9C7D-BEAE-FD08-99DBB92C9CB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F1EFFA14-B515-4561-8464-0A0D9012571A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77730C70-1DCC-5CF6-CA2B-E3FE5910C5E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7E95911D-6134-DD56-BEA0-745D9B359674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5845FADA-6211-2867-3DC1-52EEEA1438A3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43876C7A-D1E2-9378-0471-F5ABAD5DB2E8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山口県の場所を示すイラスト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36AC70BB-0D92-7C43-DF10-0324BA319F3E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49980F14-A985-AED4-9EDB-0FC03F5E0AC3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C3E3B52D-36A6-C2A1-5FD0-F94023848DE4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38020278-97E6-0A90-1610-2E8A7CCEF699}"/>
                </a:ext>
              </a:extLst>
            </p:cNvPr>
            <p:cNvSpPr txBox="1"/>
            <p:nvPr/>
          </p:nvSpPr>
          <p:spPr>
            <a:xfrm>
              <a:off x="6906631" y="5800785"/>
              <a:ext cx="235615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Yamaguchi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45D6192-7489-9BF8-03F4-F8825109E544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DBFCBA1C-9CC1-4CC6-F29A-B11367793517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C89C1E63-873F-A5BE-820E-0E75A7C64B61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D8B456AC-FFA9-4DC9-7630-F98A2165D2E2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021D4A68-733D-07D7-5871-130352E4F285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223A205E-EA25-E725-221D-C8A40B8F7ABC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9A8CC507-F2B2-D2D0-A8DC-2754B7D62BF7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A03E85BF-2296-8115-25E7-4E78B31E870F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69B5DDD6-AD61-6A00-6D05-DE419176B7E7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12AFE287-A14E-428C-9F5C-A0C4C6734137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976A1ED8-1892-4910-ABEF-6D46C526CDD0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CCBACA5D-2D75-E26F-6F2D-DB94B62A6CE5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55148DBA-751C-B263-AD99-EFC001841343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EDC0201A-AD9C-1A85-2C3D-A510D6F0EE16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6E07B6DE-C350-0489-57E6-D483321788A6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692AC95A-38F1-C47C-4FCE-182689A84C55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ACCE58A9-927F-2488-B509-E1FE580B46E3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0A3F8F34-B875-0620-F67A-A1EC3054961B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EBB33018-9279-A118-B931-45E0D9C1DC41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CD0A0B09-6F8E-41D6-D622-B0C5C2A3D830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8B95F078-8B90-94EA-F06F-378EA9ED5803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9BF9D852-73B4-7B72-9779-95220034F1AA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17B6468D-FD79-8ACD-3E2A-4FF37E9C4DE1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43A67B46-2874-1D62-3559-BD00F03A04FD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D15BC017-79BD-2455-1AAE-F80BE7ACCB1D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AE732313-D0A5-EF99-9008-E57F1B79DC50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18AAEE16-D101-1CEE-A8E2-43BF92936D9D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523265EC-5CBC-E403-182B-975C26C7CF57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272F2577-4828-B075-16BB-C5D7A626C39D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564073BA-1195-7107-147B-75D4975F3DDE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2CFA4DED-216A-2471-CC15-7DC1F6CEB19F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C68F1576-F388-CE83-0FBD-F6437D4333E0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F3DB89B6-BD86-4A62-227C-28AB727655FE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961E11F2-C461-1DF1-D630-736EEA0B27F2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2FEA28D4-02C0-A9A6-09E9-AD8A991B8174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9336C053-56B4-1E96-2B1B-A62673C26C04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96F3DD30-5840-6C06-2907-D4BE56689815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0FE0F0BB-8ECE-EF44-EFA2-7DC863403638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7D4FC636-0EF6-E4CD-A429-535B7F12E5E9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7497E1CF-8146-AE8C-8095-B923FABED8BB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0DF382C1-DAEF-AD52-7DA5-11701E5CDCE9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32AD8DF5-85C0-4C84-2751-90400BC7F4A5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9090847E-CE1B-1410-66C7-4D9790EE43CA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1DA3C601-CCA9-1E24-E8C1-F87D4BA6A04D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88F1F81F-B784-32AB-E584-34127F4BC21C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57EE9B3E-4CC3-1BA4-B35D-C9D9E2C51616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5C2306BA-E0A8-6603-D155-EBE2F8433A93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F3E6525B-3035-6C87-247D-EE0546D465DF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6DFEFCE0-D5F8-9D9D-C31A-6E11C5E614DA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238BD73F-8B89-EFCE-72BD-34FC609DD81D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C05E8F2A-8CCC-30F1-EAE2-82893F9A1A6B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8196A6C1-70EA-57E2-D6F1-F5E8B4DEE2F7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BA8FF7A7-C3AE-8E6D-AC99-3F8199A5D791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9E08DA2A-66BC-CC6F-F929-8030AFC6801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B799696E-BED2-D206-C353-5803D1E6005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A6A1AB0A-049A-7340-8991-9C13C4BEB8A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10C023A5-B230-A8EF-8090-844116D6A73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436662E8-8BB9-76B7-2A93-A52A1670D40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18B041EB-CF55-3663-0F77-0BE4D72E4FE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28DA7AFA-6F79-6A73-A8C0-480518EFDEC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07793297-02C2-4272-193B-D045AF11E15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496A25E3-5A2A-8904-6FCF-43AEDB5D758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CDAB4CED-5D5D-9436-BDBF-5BC04E897B8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C6C1F9F7-6F47-3AC2-469B-E8FE7FAFAF6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9561CFD7-560D-4B0E-F78C-7CF73D42D30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F561AF7F-10FA-E4F6-05CD-EDB0096D05F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BA8AEECC-DF65-9AA8-A4B5-6EECB9B36F27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57BCD0FC-9A56-9590-3A47-3B308311C5E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18A0A0CC-5D14-65F2-E096-884D5FBEEF1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BE5C37DB-6934-E676-D19D-FA298BE9BB7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07F218EC-9A14-1A9A-3000-E8FAF5BA34C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BEF2CC15-C9A2-D148-2662-EDB89F8C900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22AE2AE2-0437-B6EC-AD8E-8355834C8CA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4640F834-5914-FBFD-11B6-27504AD363B4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3C088EE9-1E43-5232-1409-9FE0AB1B8359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87E23E5E-FFE3-4656-8B6F-0665B9C5D64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D50EFAD4-FE66-5FEF-06EB-9E5AFFA376B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96779690-AD96-537C-E6AB-93391974EB9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CE148010-E4B3-6E27-1221-A8E2F1A3F12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FDA3DD6C-B051-1CD4-2940-1463ABE1BE15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C1242168-8CFB-883F-F5FD-098E6F1CF6B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0EB83715-41D9-A64B-F869-A0C9D8BB42F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EBA0CCE7-03D2-B823-9973-1C81CAEA51F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DA167CEA-1073-999A-42F0-229E8BC80ABB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030D8733-9E12-CA12-0627-7A1D60E4186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D82E6F92-3D6E-EF6B-3E5D-468848FE9365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772293DD-526C-1183-6532-48E56EE680B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49639A46-0587-75C7-49D5-42A58ED398D6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776BCA7C-5757-71A5-130B-C9E0871F1ACE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4A78C55C-053A-CA01-B738-41E9121A90F8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650E921E-622F-0AD2-0B60-AAB92F61254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36844BC1-DBC3-7EEC-24AE-3CED6CC2110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822A0379-913E-4DEC-8D10-70847F95228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57F48D7E-4FFF-60AD-9B88-89D0C6FEE7A1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0CC67F97-E09A-6F8A-26DC-9ABD36DF7E2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6915FACB-01FF-C25D-25A3-580BA7F4BF4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81BB60F4-C2B0-9C35-9114-0385435556A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F596A128-2CAE-C89E-F653-D8A205020E4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D14631F8-8FC9-CB07-B171-DBD50EC79A7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6AEEDBF-A8F7-27C7-70DB-6232A1137F1A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DA760F16-B15F-6C81-86C1-5AB15EBCB7F1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A5B411DD-497B-493F-DD9A-2A292615C42A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D45901AF-D597-2B2F-C4FE-E4794647C17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F2C0B5F8-C8D6-2FB3-EFFC-4B3935693D6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520034D6-2A46-3FB1-85B0-13557E5897D0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0A281C16-FF55-4F18-2ADB-00D5CA7604E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89216C91-BCB0-59AA-BDCA-42AFBBE638F5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335A2896-4779-628B-03CD-B47C2AE268F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AFDA29A7-4328-95DA-5848-BE07EE22F6B6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2532EFC7-6B98-A145-BA4E-6A9C5432649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F60393F5-F277-E7ED-3FC4-02F99341E91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B236D91E-A14B-8A01-9D86-9C90FAE7999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A33AA62B-3D5C-14B1-5F24-0FCAAD8CAC5E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69EA3F76-5E84-44B6-C090-3FAB84DCE6E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9F67A520-5FA9-7DD3-229D-8F1CED66962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A491871C-75D2-131D-73C6-DA18B4C52B6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4D5FD857-452C-94D1-4840-9E5D06AE9321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C0792A02-40A9-FA06-05D0-9C171A62FC6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C0B96B03-3C28-2481-D5EA-F124362DE3BF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4CF1A5AD-228B-16C7-C713-9271AC1C9B7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4C9432ED-416F-1E6E-88D1-F33EC723C9D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DF8DFF29-2053-3FA9-342F-9E7D4F2CA54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75F8F9E1-D59C-576C-76F2-FD419CF6BD56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34E721DA-C27B-55C8-F9CC-2B4310F2EA80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19B5BDC8-C168-E509-D90F-89E8922FE2D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B72B5173-2004-7AA6-BF2D-C534BD8268FE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65E8DD31-6899-1D42-3737-FD74FD7A4C76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D9F91137-9C02-93A6-3476-A8E9E8D7EEF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53978F87-FF6B-FCD0-758C-21B06400A06A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AE611616-0868-7EC0-9EEF-0E24E0676B6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04402AE1-FCF5-527B-A168-6E2731150BD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898429C2-12A6-501D-0F6C-FC7EDB5D0AE0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06EA64C7-3C08-810D-4586-98CC00D24A8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84B56854-886F-385E-00B6-BB635B363DC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54BDD5DC-646C-BA6F-88CE-EB96606CD5A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C97B227F-47F2-1CC7-F44B-31DC162552F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A47515B0-504C-D994-D31C-C4A31A969B0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CCE3DE4F-BEE8-F4BC-46FA-49A8E5AFB07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F8085F2E-7F77-3D17-9028-38898D199EC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75C51E6E-54A0-1825-114B-591E7480AF24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E9D7957F-714A-32B7-B267-146A05969E8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EF72AC53-6B07-487D-CA9B-6084573292F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50035D5E-E90A-74EB-3488-EB3B26CE3C5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31F699DA-1603-5353-1E48-FBD533CEFF9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03272AD5-7D5E-3873-EA32-6E53DDE55173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95C7D0A0-BDB8-06B8-C58E-062D85F45D4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45E61AAD-1983-6310-5717-D965EC82374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03DAC2B9-27B3-1777-E67A-7A6352C785CA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630357F7-3DCD-324E-7A32-2CF422D03DD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A128F83F-D43A-7CF9-263D-32503A348C3A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20023E72-8F88-690E-584A-4E2A9D476EF4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7FCF8A3-234E-5AB4-88F3-E5AC31E905A6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8A6EB27-23CA-50FF-D5D8-7133131CD8E5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C909CDFD-1E4B-50D4-F04C-E6FA3ACE84FB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B226F862-7534-AF06-F125-018C49CF5DC0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4E98137A-3824-1320-BA28-93A67C27BE18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AE1A346B-0273-9D3B-5E08-7A070A3CA8FA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936C0D3B-6241-A533-1332-C6890183C8F8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88AC7DBA-80D9-B86A-E0D8-5E878202EF73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54F8496A-F68D-25E5-7156-E753C68B67E5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CE907941-EE40-3AB1-5430-4EA598A74613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8F48B08A-4968-A08F-4362-946537294CB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F9252657-AD47-7405-4466-03E58A2D6F65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CC19132D-A1AD-EE81-1349-43440E6323B2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5AADDB97-2ECC-1E80-E78A-EAFE8F2D27B1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2C8DC10A-36C5-2D59-9190-AC236A65D2C4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6BF3B36F-6468-87B9-F3AA-42A2A3DCEE36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CA88CFBD-B3A2-9B53-F9DA-98FA39F3597D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FCB3AEBC-1498-3C65-1B7F-625155665B5A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C2AFA127-A9FF-3F7D-C788-A0724B576C1B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6EF5F5F2-E733-33B6-8EA3-EA2D23243454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48DE1BC9-9963-40FD-F86C-DD3E41165DA8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A24F6A43-EB70-4A1B-AEBB-DBB0A2079773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6F5CD240-1E5C-FAB1-C422-A744F202E66C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41031F7E-5F58-3E48-7351-8D5310387E3C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BE4D5871-EED2-829F-B65A-D8716746E029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49E22682-0DD2-8B49-BCAE-B3952CAF058D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A330DDFC-2236-C732-9942-96CA387FCABF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FE060DB9-7528-E074-4BEF-32C090FC6B22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DA588ECC-A8A4-124B-6A00-58DDE0608063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093A4897-86FE-717F-237D-AD26EE86075F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3DC09E13-5D28-552B-888D-18A33B11C3E3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7A05A7E3-29FC-EAF0-8275-87A395E5204C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20FC7D20-35E8-F596-ED86-C1909DDEB128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1FAC23EF-EA7F-8DE7-90CB-818C70DDA385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C2AA17EE-FCC5-1DEF-C41C-879978169E0D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40464D35-9CA3-B8A5-11D3-674E62504D5D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242532C3-8AE9-BFDE-7CA9-AAD5D078A7C4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9EE9A67B-B23E-CA62-94C0-6F3A210DE729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C4CA935D-5C3A-2350-F740-A4AAE88A407B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B7C1FD50-3929-E219-2E8B-75C9FA1A5063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23408C21-0A34-4F75-CDE0-C061AD787588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2B9F08BA-AE69-B677-DB97-573D5DD79A1C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9A9AEFF2-26F9-402A-A70C-67F75BAA8657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BD57725B-C1EC-D368-268C-A0B1C297EA52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E0A26968-A9B1-80B8-28B9-E6BCA62F91D6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9ECDD6B3-7111-D352-B376-1A3F64EB0D13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885859BF-D57E-80E3-C5CD-9FA408A12DDB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49D423ED-2D0E-12B7-FDA9-EF6D08B1C623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BFE5891A-D544-1DE0-447B-967FE5212179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B5B9E462-57DE-230A-5C51-FCABDF5E8B6E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53723BB1-2561-CA06-F445-F27FFD3227D3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3D101DDB-F5D4-C112-D0F7-44C07E0C2CF8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1DCD2D7-2F51-04DC-F1DE-CE00BBA23BB8}"/>
                </a:ext>
              </a:extLst>
            </p:cNvPr>
            <p:cNvSpPr/>
            <p:nvPr/>
          </p:nvSpPr>
          <p:spPr>
            <a:xfrm>
              <a:off x="3730009" y="1068144"/>
              <a:ext cx="1516359" cy="861443"/>
            </a:xfrm>
            <a:custGeom>
              <a:avLst/>
              <a:gdLst>
                <a:gd name="connsiteX0" fmla="*/ 2440720 w 4307172"/>
                <a:gd name="connsiteY0" fmla="*/ 1 h 3095255"/>
                <a:gd name="connsiteX1" fmla="*/ 2627051 w 4307172"/>
                <a:gd name="connsiteY1" fmla="*/ 42269 h 3095255"/>
                <a:gd name="connsiteX2" fmla="*/ 2641001 w 4307172"/>
                <a:gd name="connsiteY2" fmla="*/ 39803 h 3095255"/>
                <a:gd name="connsiteX3" fmla="*/ 2641279 w 4307172"/>
                <a:gd name="connsiteY3" fmla="*/ 40781 h 3095255"/>
                <a:gd name="connsiteX4" fmla="*/ 2705395 w 4307172"/>
                <a:gd name="connsiteY4" fmla="*/ 294145 h 3095255"/>
                <a:gd name="connsiteX5" fmla="*/ 2522515 w 4307172"/>
                <a:gd name="connsiteY5" fmla="*/ 598945 h 3095255"/>
                <a:gd name="connsiteX6" fmla="*/ 2644435 w 4307172"/>
                <a:gd name="connsiteY6" fmla="*/ 880885 h 3095255"/>
                <a:gd name="connsiteX7" fmla="*/ 2880655 w 4307172"/>
                <a:gd name="connsiteY7" fmla="*/ 903745 h 3095255"/>
                <a:gd name="connsiteX8" fmla="*/ 2842555 w 4307172"/>
                <a:gd name="connsiteY8" fmla="*/ 1223785 h 3095255"/>
                <a:gd name="connsiteX9" fmla="*/ 3375955 w 4307172"/>
                <a:gd name="connsiteY9" fmla="*/ 1383805 h 3095255"/>
                <a:gd name="connsiteX10" fmla="*/ 3665515 w 4307172"/>
                <a:gd name="connsiteY10" fmla="*/ 736105 h 3095255"/>
                <a:gd name="connsiteX11" fmla="*/ 3970315 w 4307172"/>
                <a:gd name="connsiteY11" fmla="*/ 1589545 h 3095255"/>
                <a:gd name="connsiteX12" fmla="*/ 4271655 w 4307172"/>
                <a:gd name="connsiteY12" fmla="*/ 1720401 h 3095255"/>
                <a:gd name="connsiteX13" fmla="*/ 4273275 w 4307172"/>
                <a:gd name="connsiteY13" fmla="*/ 1720729 h 3095255"/>
                <a:gd name="connsiteX14" fmla="*/ 4280831 w 4307172"/>
                <a:gd name="connsiteY14" fmla="*/ 1745753 h 3095255"/>
                <a:gd name="connsiteX15" fmla="*/ 4299879 w 4307172"/>
                <a:gd name="connsiteY15" fmla="*/ 2021981 h 3095255"/>
                <a:gd name="connsiteX16" fmla="*/ 4157005 w 4307172"/>
                <a:gd name="connsiteY16" fmla="*/ 2069605 h 3095255"/>
                <a:gd name="connsiteX17" fmla="*/ 4109379 w 4307172"/>
                <a:gd name="connsiteY17" fmla="*/ 2555381 h 3095255"/>
                <a:gd name="connsiteX18" fmla="*/ 3890305 w 4307172"/>
                <a:gd name="connsiteY18" fmla="*/ 2688729 h 3095255"/>
                <a:gd name="connsiteX19" fmla="*/ 3947455 w 4307172"/>
                <a:gd name="connsiteY19" fmla="*/ 3079257 h 3095255"/>
                <a:gd name="connsiteX20" fmla="*/ 3690279 w 4307172"/>
                <a:gd name="connsiteY20" fmla="*/ 2945905 h 3095255"/>
                <a:gd name="connsiteX21" fmla="*/ 2766355 w 4307172"/>
                <a:gd name="connsiteY21" fmla="*/ 2279153 h 3095255"/>
                <a:gd name="connsiteX22" fmla="*/ 2118658 w 4307172"/>
                <a:gd name="connsiteY22" fmla="*/ 2441081 h 3095255"/>
                <a:gd name="connsiteX23" fmla="*/ 1918633 w 4307172"/>
                <a:gd name="connsiteY23" fmla="*/ 2441081 h 3095255"/>
                <a:gd name="connsiteX24" fmla="*/ 1813857 w 4307172"/>
                <a:gd name="connsiteY24" fmla="*/ 2517281 h 3095255"/>
                <a:gd name="connsiteX25" fmla="*/ 1699557 w 4307172"/>
                <a:gd name="connsiteY25" fmla="*/ 2450605 h 3095255"/>
                <a:gd name="connsiteX26" fmla="*/ 1204257 w 4307172"/>
                <a:gd name="connsiteY26" fmla="*/ 2812553 h 3095255"/>
                <a:gd name="connsiteX27" fmla="*/ 918506 w 4307172"/>
                <a:gd name="connsiteY27" fmla="*/ 2507753 h 3095255"/>
                <a:gd name="connsiteX28" fmla="*/ 566081 w 4307172"/>
                <a:gd name="connsiteY28" fmla="*/ 2364881 h 3095255"/>
                <a:gd name="connsiteX29" fmla="*/ 213657 w 4307172"/>
                <a:gd name="connsiteY29" fmla="*/ 2707781 h 3095255"/>
                <a:gd name="connsiteX30" fmla="*/ 175557 w 4307172"/>
                <a:gd name="connsiteY30" fmla="*/ 2307729 h 3095255"/>
                <a:gd name="connsiteX31" fmla="*/ 32682 w 4307172"/>
                <a:gd name="connsiteY31" fmla="*/ 2088657 h 3095255"/>
                <a:gd name="connsiteX32" fmla="*/ 223181 w 4307172"/>
                <a:gd name="connsiteY32" fmla="*/ 1812429 h 3095255"/>
                <a:gd name="connsiteX33" fmla="*/ 23156 w 4307172"/>
                <a:gd name="connsiteY33" fmla="*/ 1421905 h 3095255"/>
                <a:gd name="connsiteX34" fmla="*/ 89832 w 4307172"/>
                <a:gd name="connsiteY34" fmla="*/ 1231405 h 3095255"/>
                <a:gd name="connsiteX35" fmla="*/ 785156 w 4307172"/>
                <a:gd name="connsiteY35" fmla="*/ 964705 h 3095255"/>
                <a:gd name="connsiteX36" fmla="*/ 956607 w 4307172"/>
                <a:gd name="connsiteY36" fmla="*/ 1079005 h 3095255"/>
                <a:gd name="connsiteX37" fmla="*/ 1785281 w 4307172"/>
                <a:gd name="connsiteY37" fmla="*/ 888505 h 3095255"/>
                <a:gd name="connsiteX38" fmla="*/ 2337733 w 4307172"/>
                <a:gd name="connsiteY38" fmla="*/ 50305 h 3095255"/>
                <a:gd name="connsiteX39" fmla="*/ 2440720 w 4307172"/>
                <a:gd name="connsiteY39" fmla="*/ 1 h 309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307172" h="3095255">
                  <a:moveTo>
                    <a:pt x="2440720" y="1"/>
                  </a:moveTo>
                  <a:cubicBezTo>
                    <a:pt x="2498861" y="199"/>
                    <a:pt x="2544303" y="50007"/>
                    <a:pt x="2627051" y="42269"/>
                  </a:cubicBezTo>
                  <a:lnTo>
                    <a:pt x="2641001" y="39803"/>
                  </a:lnTo>
                  <a:lnTo>
                    <a:pt x="2641279" y="40781"/>
                  </a:lnTo>
                  <a:cubicBezTo>
                    <a:pt x="2669279" y="145713"/>
                    <a:pt x="2690155" y="236361"/>
                    <a:pt x="2705395" y="294145"/>
                  </a:cubicBezTo>
                  <a:cubicBezTo>
                    <a:pt x="2766355" y="525285"/>
                    <a:pt x="2532675" y="501155"/>
                    <a:pt x="2522515" y="598945"/>
                  </a:cubicBezTo>
                  <a:cubicBezTo>
                    <a:pt x="2512355" y="696735"/>
                    <a:pt x="2584745" y="830085"/>
                    <a:pt x="2644435" y="880885"/>
                  </a:cubicBezTo>
                  <a:cubicBezTo>
                    <a:pt x="2704125" y="931685"/>
                    <a:pt x="2847635" y="846595"/>
                    <a:pt x="2880655" y="903745"/>
                  </a:cubicBezTo>
                  <a:cubicBezTo>
                    <a:pt x="2913675" y="960895"/>
                    <a:pt x="2760005" y="1143775"/>
                    <a:pt x="2842555" y="1223785"/>
                  </a:cubicBezTo>
                  <a:cubicBezTo>
                    <a:pt x="2925105" y="1303793"/>
                    <a:pt x="3238795" y="1465085"/>
                    <a:pt x="3375955" y="1383805"/>
                  </a:cubicBezTo>
                  <a:cubicBezTo>
                    <a:pt x="3513115" y="1302525"/>
                    <a:pt x="3566455" y="701815"/>
                    <a:pt x="3665515" y="736105"/>
                  </a:cubicBezTo>
                  <a:cubicBezTo>
                    <a:pt x="3764575" y="770395"/>
                    <a:pt x="3842045" y="1414285"/>
                    <a:pt x="3970315" y="1589545"/>
                  </a:cubicBezTo>
                  <a:cubicBezTo>
                    <a:pt x="4050483" y="1699081"/>
                    <a:pt x="4167363" y="1703945"/>
                    <a:pt x="4271655" y="1720401"/>
                  </a:cubicBezTo>
                  <a:lnTo>
                    <a:pt x="4273275" y="1720729"/>
                  </a:lnTo>
                  <a:lnTo>
                    <a:pt x="4280831" y="1745753"/>
                  </a:lnTo>
                  <a:cubicBezTo>
                    <a:pt x="4291943" y="1825129"/>
                    <a:pt x="4320517" y="1968005"/>
                    <a:pt x="4299879" y="2021981"/>
                  </a:cubicBezTo>
                  <a:cubicBezTo>
                    <a:pt x="4279243" y="2075953"/>
                    <a:pt x="4188755" y="1980705"/>
                    <a:pt x="4157005" y="2069605"/>
                  </a:cubicBezTo>
                  <a:cubicBezTo>
                    <a:pt x="4125255" y="2158505"/>
                    <a:pt x="4153831" y="2452193"/>
                    <a:pt x="4109379" y="2555381"/>
                  </a:cubicBezTo>
                  <a:cubicBezTo>
                    <a:pt x="4064931" y="2658569"/>
                    <a:pt x="3917291" y="2601417"/>
                    <a:pt x="3890305" y="2688729"/>
                  </a:cubicBezTo>
                  <a:cubicBezTo>
                    <a:pt x="3863317" y="2776041"/>
                    <a:pt x="3980791" y="3036393"/>
                    <a:pt x="3947455" y="3079257"/>
                  </a:cubicBezTo>
                  <a:cubicBezTo>
                    <a:pt x="3914119" y="3122117"/>
                    <a:pt x="3887131" y="3079257"/>
                    <a:pt x="3690279" y="2945905"/>
                  </a:cubicBezTo>
                  <a:cubicBezTo>
                    <a:pt x="3493431" y="2812553"/>
                    <a:pt x="3028291" y="2363293"/>
                    <a:pt x="2766355" y="2279153"/>
                  </a:cubicBezTo>
                  <a:cubicBezTo>
                    <a:pt x="2504419" y="2195017"/>
                    <a:pt x="2259944" y="2414093"/>
                    <a:pt x="2118658" y="2441081"/>
                  </a:cubicBezTo>
                  <a:cubicBezTo>
                    <a:pt x="1977370" y="2468065"/>
                    <a:pt x="1969433" y="2428381"/>
                    <a:pt x="1918633" y="2441081"/>
                  </a:cubicBezTo>
                  <a:cubicBezTo>
                    <a:pt x="1867832" y="2453781"/>
                    <a:pt x="1850367" y="2515693"/>
                    <a:pt x="1813857" y="2517281"/>
                  </a:cubicBezTo>
                  <a:cubicBezTo>
                    <a:pt x="1777345" y="2518865"/>
                    <a:pt x="1801157" y="2401393"/>
                    <a:pt x="1699557" y="2450605"/>
                  </a:cubicBezTo>
                  <a:cubicBezTo>
                    <a:pt x="1597957" y="2499817"/>
                    <a:pt x="1334430" y="2803029"/>
                    <a:pt x="1204257" y="2812553"/>
                  </a:cubicBezTo>
                  <a:cubicBezTo>
                    <a:pt x="1074082" y="2822081"/>
                    <a:pt x="1024868" y="2582369"/>
                    <a:pt x="918506" y="2507753"/>
                  </a:cubicBezTo>
                  <a:cubicBezTo>
                    <a:pt x="812145" y="2433145"/>
                    <a:pt x="683555" y="2331545"/>
                    <a:pt x="566081" y="2364881"/>
                  </a:cubicBezTo>
                  <a:cubicBezTo>
                    <a:pt x="448608" y="2398217"/>
                    <a:pt x="278743" y="2717305"/>
                    <a:pt x="213657" y="2707781"/>
                  </a:cubicBezTo>
                  <a:cubicBezTo>
                    <a:pt x="148570" y="2698257"/>
                    <a:pt x="205720" y="2410917"/>
                    <a:pt x="175557" y="2307729"/>
                  </a:cubicBezTo>
                  <a:cubicBezTo>
                    <a:pt x="145394" y="2204545"/>
                    <a:pt x="24746" y="2171205"/>
                    <a:pt x="32682" y="2088657"/>
                  </a:cubicBezTo>
                  <a:cubicBezTo>
                    <a:pt x="40620" y="2006105"/>
                    <a:pt x="224771" y="1923553"/>
                    <a:pt x="223181" y="1812429"/>
                  </a:cubicBezTo>
                  <a:cubicBezTo>
                    <a:pt x="221594" y="1701305"/>
                    <a:pt x="45382" y="1518745"/>
                    <a:pt x="23156" y="1421905"/>
                  </a:cubicBezTo>
                  <a:cubicBezTo>
                    <a:pt x="934" y="1325065"/>
                    <a:pt x="-37168" y="1307605"/>
                    <a:pt x="89832" y="1231405"/>
                  </a:cubicBezTo>
                  <a:cubicBezTo>
                    <a:pt x="216832" y="1155205"/>
                    <a:pt x="640693" y="990105"/>
                    <a:pt x="785156" y="964705"/>
                  </a:cubicBezTo>
                  <a:cubicBezTo>
                    <a:pt x="929620" y="939305"/>
                    <a:pt x="789921" y="1091705"/>
                    <a:pt x="956607" y="1079005"/>
                  </a:cubicBezTo>
                  <a:cubicBezTo>
                    <a:pt x="1123294" y="1066305"/>
                    <a:pt x="1555098" y="1059955"/>
                    <a:pt x="1785281" y="888505"/>
                  </a:cubicBezTo>
                  <a:cubicBezTo>
                    <a:pt x="2015470" y="717055"/>
                    <a:pt x="2171046" y="202705"/>
                    <a:pt x="2337733" y="50305"/>
                  </a:cubicBezTo>
                  <a:cubicBezTo>
                    <a:pt x="2379404" y="12205"/>
                    <a:pt x="2411649" y="-99"/>
                    <a:pt x="2440720" y="1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1D728EB6-F74E-B486-AD5E-C8700ED32931}"/>
                </a:ext>
              </a:extLst>
            </p:cNvPr>
            <p:cNvCxnSpPr>
              <a:cxnSpLocks/>
              <a:endCxn id="23" idx="34"/>
            </p:cNvCxnSpPr>
            <p:nvPr/>
          </p:nvCxnSpPr>
          <p:spPr>
            <a:xfrm>
              <a:off x="4378904" y="1519478"/>
              <a:ext cx="624926" cy="1305645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35" name="テキスト ボックス 1934">
              <a:extLst>
                <a:ext uri="{FF2B5EF4-FFF2-40B4-BE49-F238E27FC236}">
                  <a16:creationId xmlns:a16="http://schemas.microsoft.com/office/drawing/2014/main" id="{F199E0BF-F559-FEB3-0C24-478291DAC70C}"/>
                </a:ext>
              </a:extLst>
            </p:cNvPr>
            <p:cNvSpPr txBox="1"/>
            <p:nvPr/>
          </p:nvSpPr>
          <p:spPr>
            <a:xfrm>
              <a:off x="3779901" y="2095934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山口県です</a:t>
              </a:r>
            </a:p>
          </p:txBody>
        </p: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6B2D450C-C062-A08B-9F28-4DD3E9F41A06}"/>
              </a:ext>
            </a:extLst>
          </p:cNvPr>
          <p:cNvGrpSpPr/>
          <p:nvPr/>
        </p:nvGrpSpPr>
        <p:grpSpPr>
          <a:xfrm>
            <a:off x="3735090" y="3910404"/>
            <a:ext cx="2517119" cy="2490396"/>
            <a:chOff x="3735090" y="3910404"/>
            <a:chExt cx="2517119" cy="2490396"/>
          </a:xfrm>
        </p:grpSpPr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B97D3310-7A8C-E317-4205-4FC078D19293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18F8EB36-24FF-E139-D1AA-F6A1BB58D2EC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D66A7412-56A5-00CD-F0A4-923A380E56DF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A4F0771B-AAF9-FCBE-6097-3CA96FB8F75D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3B2B5B38-6A14-C66F-30CD-51BA2EF73937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7AFFFEF0-ADFD-6823-963A-1CE3BF66F2A5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193420D9-5CFB-E558-BFE1-B8211DA3CC74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69E1B0EE-7661-2E1F-D15A-063E00D9EC36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651C9E4E-6681-6DAC-19B4-8A9C9019AA63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C9863F5E-152B-CA8E-6AB4-FE8708FAAFB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C1360AC3-CE58-4C96-C71C-8BA31A4A0BF5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48E5B654-A63F-B94C-40BD-7A4AABF01662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4A5D461C-C6D9-41B2-3342-F5051BE2E2B3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7DDE5C43-BE02-DB51-E6B2-2814738499B9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F4E9BA52-6B37-D66C-B16B-F419167B4ECF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BE01DAB2-3AC0-9115-987A-8F6D5DF8C95A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56F4D12E-0175-C779-2D9C-DBA5A19C5B66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2E22B938-0FD8-8A49-FC74-6C71C537E7CA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189593C9-4F98-C42C-117D-CDFE58C958E6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CD927A2B-F589-2B91-9275-621D7B0417BC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97269C63-8173-B59D-376B-EF60A0164E3F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E1F12B9A-5BFB-E30A-E650-49F0F5EDC4BF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AB33FCD4-00BD-B9C0-E83A-CED54A4D89F9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A206568D-04EA-7751-FC84-DFBE2F54C347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A3DB844F-F178-08A4-FFEB-5A8E0F544187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4983FCAF-1A81-AC26-ED3A-CCF6C161C5E2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7443B0D7-94FE-0812-D0C2-5B6AFE6BA028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31C2F49D-9FEA-DCF3-9571-FAA669A5DF12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9FEA03A9-876E-8C58-1BDA-CBC2CDBFD14C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6BD35287-A821-6ACD-6A52-301138DF066D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969D3DED-4D01-D44D-A0CD-70909F5703BE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DD55756E-3F75-3F19-D59C-612E5DCE5084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4D1CE426-848A-2093-AD9C-80C85DCEE603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598C5AEA-D251-6830-5091-1AC4A70457EC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5AECA3B9-5428-1B76-8CA4-D3A88AC2ADC2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6AD8C0A4-B1AC-347F-EBDE-E3BCB85A4701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01FF0C4E-02B8-D378-AED6-71398DD4E36D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29809CCD-8F3B-18C5-812E-0B73C9F12A30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F5CE7BFA-6B8B-2B44-020C-8F3BCC18064F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643CC58E-D835-1C96-3023-EA5D8757609F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3ECB3CDC-FF69-382D-F9DD-4B20A7675E66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DCF5A1E0-A98E-30D7-47F7-328A418A11A5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B0B78CD6-62CC-47E1-C8CC-F2BEA6C49ECA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3BF7AF52-E5AF-CA5B-61CE-210C63CF7239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20AB1C51-D35D-6D8D-6962-CD8B97D78C5F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9AD4D033-3795-5E9E-FF10-531AC4073298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246E9478-D281-5744-5D0A-7238AB430BDC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30E1A0B3-3FBE-7C42-FA9D-3AD0CAA6546A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DCE43DA5-4BA1-0CC3-EE68-16874D9A8AD5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ED86ABD9-BF92-1EC2-BB2A-57F82516682A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639ABB93-F248-FF07-D924-910FAA9F24B9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274FF32-9A4D-D913-0FAF-0083E60BDAF7}"/>
                </a:ext>
              </a:extLst>
            </p:cNvPr>
            <p:cNvSpPr/>
            <p:nvPr/>
          </p:nvSpPr>
          <p:spPr>
            <a:xfrm>
              <a:off x="3735090" y="3910404"/>
              <a:ext cx="1516359" cy="861443"/>
            </a:xfrm>
            <a:custGeom>
              <a:avLst/>
              <a:gdLst>
                <a:gd name="connsiteX0" fmla="*/ 2440720 w 4307172"/>
                <a:gd name="connsiteY0" fmla="*/ 1 h 3095255"/>
                <a:gd name="connsiteX1" fmla="*/ 2627051 w 4307172"/>
                <a:gd name="connsiteY1" fmla="*/ 42269 h 3095255"/>
                <a:gd name="connsiteX2" fmla="*/ 2641001 w 4307172"/>
                <a:gd name="connsiteY2" fmla="*/ 39803 h 3095255"/>
                <a:gd name="connsiteX3" fmla="*/ 2641279 w 4307172"/>
                <a:gd name="connsiteY3" fmla="*/ 40781 h 3095255"/>
                <a:gd name="connsiteX4" fmla="*/ 2705395 w 4307172"/>
                <a:gd name="connsiteY4" fmla="*/ 294145 h 3095255"/>
                <a:gd name="connsiteX5" fmla="*/ 2522515 w 4307172"/>
                <a:gd name="connsiteY5" fmla="*/ 598945 h 3095255"/>
                <a:gd name="connsiteX6" fmla="*/ 2644435 w 4307172"/>
                <a:gd name="connsiteY6" fmla="*/ 880885 h 3095255"/>
                <a:gd name="connsiteX7" fmla="*/ 2880655 w 4307172"/>
                <a:gd name="connsiteY7" fmla="*/ 903745 h 3095255"/>
                <a:gd name="connsiteX8" fmla="*/ 2842555 w 4307172"/>
                <a:gd name="connsiteY8" fmla="*/ 1223785 h 3095255"/>
                <a:gd name="connsiteX9" fmla="*/ 3375955 w 4307172"/>
                <a:gd name="connsiteY9" fmla="*/ 1383805 h 3095255"/>
                <a:gd name="connsiteX10" fmla="*/ 3665515 w 4307172"/>
                <a:gd name="connsiteY10" fmla="*/ 736105 h 3095255"/>
                <a:gd name="connsiteX11" fmla="*/ 3970315 w 4307172"/>
                <a:gd name="connsiteY11" fmla="*/ 1589545 h 3095255"/>
                <a:gd name="connsiteX12" fmla="*/ 4271655 w 4307172"/>
                <a:gd name="connsiteY12" fmla="*/ 1720401 h 3095255"/>
                <a:gd name="connsiteX13" fmla="*/ 4273275 w 4307172"/>
                <a:gd name="connsiteY13" fmla="*/ 1720729 h 3095255"/>
                <a:gd name="connsiteX14" fmla="*/ 4280831 w 4307172"/>
                <a:gd name="connsiteY14" fmla="*/ 1745753 h 3095255"/>
                <a:gd name="connsiteX15" fmla="*/ 4299879 w 4307172"/>
                <a:gd name="connsiteY15" fmla="*/ 2021981 h 3095255"/>
                <a:gd name="connsiteX16" fmla="*/ 4157005 w 4307172"/>
                <a:gd name="connsiteY16" fmla="*/ 2069605 h 3095255"/>
                <a:gd name="connsiteX17" fmla="*/ 4109379 w 4307172"/>
                <a:gd name="connsiteY17" fmla="*/ 2555381 h 3095255"/>
                <a:gd name="connsiteX18" fmla="*/ 3890305 w 4307172"/>
                <a:gd name="connsiteY18" fmla="*/ 2688729 h 3095255"/>
                <a:gd name="connsiteX19" fmla="*/ 3947455 w 4307172"/>
                <a:gd name="connsiteY19" fmla="*/ 3079257 h 3095255"/>
                <a:gd name="connsiteX20" fmla="*/ 3690279 w 4307172"/>
                <a:gd name="connsiteY20" fmla="*/ 2945905 h 3095255"/>
                <a:gd name="connsiteX21" fmla="*/ 2766355 w 4307172"/>
                <a:gd name="connsiteY21" fmla="*/ 2279153 h 3095255"/>
                <a:gd name="connsiteX22" fmla="*/ 2118658 w 4307172"/>
                <a:gd name="connsiteY22" fmla="*/ 2441081 h 3095255"/>
                <a:gd name="connsiteX23" fmla="*/ 1918633 w 4307172"/>
                <a:gd name="connsiteY23" fmla="*/ 2441081 h 3095255"/>
                <a:gd name="connsiteX24" fmla="*/ 1813857 w 4307172"/>
                <a:gd name="connsiteY24" fmla="*/ 2517281 h 3095255"/>
                <a:gd name="connsiteX25" fmla="*/ 1699557 w 4307172"/>
                <a:gd name="connsiteY25" fmla="*/ 2450605 h 3095255"/>
                <a:gd name="connsiteX26" fmla="*/ 1204257 w 4307172"/>
                <a:gd name="connsiteY26" fmla="*/ 2812553 h 3095255"/>
                <a:gd name="connsiteX27" fmla="*/ 918506 w 4307172"/>
                <a:gd name="connsiteY27" fmla="*/ 2507753 h 3095255"/>
                <a:gd name="connsiteX28" fmla="*/ 566081 w 4307172"/>
                <a:gd name="connsiteY28" fmla="*/ 2364881 h 3095255"/>
                <a:gd name="connsiteX29" fmla="*/ 213657 w 4307172"/>
                <a:gd name="connsiteY29" fmla="*/ 2707781 h 3095255"/>
                <a:gd name="connsiteX30" fmla="*/ 175557 w 4307172"/>
                <a:gd name="connsiteY30" fmla="*/ 2307729 h 3095255"/>
                <a:gd name="connsiteX31" fmla="*/ 32682 w 4307172"/>
                <a:gd name="connsiteY31" fmla="*/ 2088657 h 3095255"/>
                <a:gd name="connsiteX32" fmla="*/ 223181 w 4307172"/>
                <a:gd name="connsiteY32" fmla="*/ 1812429 h 3095255"/>
                <a:gd name="connsiteX33" fmla="*/ 23156 w 4307172"/>
                <a:gd name="connsiteY33" fmla="*/ 1421905 h 3095255"/>
                <a:gd name="connsiteX34" fmla="*/ 89832 w 4307172"/>
                <a:gd name="connsiteY34" fmla="*/ 1231405 h 3095255"/>
                <a:gd name="connsiteX35" fmla="*/ 785156 w 4307172"/>
                <a:gd name="connsiteY35" fmla="*/ 964705 h 3095255"/>
                <a:gd name="connsiteX36" fmla="*/ 956607 w 4307172"/>
                <a:gd name="connsiteY36" fmla="*/ 1079005 h 3095255"/>
                <a:gd name="connsiteX37" fmla="*/ 1785281 w 4307172"/>
                <a:gd name="connsiteY37" fmla="*/ 888505 h 3095255"/>
                <a:gd name="connsiteX38" fmla="*/ 2337733 w 4307172"/>
                <a:gd name="connsiteY38" fmla="*/ 50305 h 3095255"/>
                <a:gd name="connsiteX39" fmla="*/ 2440720 w 4307172"/>
                <a:gd name="connsiteY39" fmla="*/ 1 h 309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307172" h="3095255">
                  <a:moveTo>
                    <a:pt x="2440720" y="1"/>
                  </a:moveTo>
                  <a:cubicBezTo>
                    <a:pt x="2498861" y="199"/>
                    <a:pt x="2544303" y="50007"/>
                    <a:pt x="2627051" y="42269"/>
                  </a:cubicBezTo>
                  <a:lnTo>
                    <a:pt x="2641001" y="39803"/>
                  </a:lnTo>
                  <a:lnTo>
                    <a:pt x="2641279" y="40781"/>
                  </a:lnTo>
                  <a:cubicBezTo>
                    <a:pt x="2669279" y="145713"/>
                    <a:pt x="2690155" y="236361"/>
                    <a:pt x="2705395" y="294145"/>
                  </a:cubicBezTo>
                  <a:cubicBezTo>
                    <a:pt x="2766355" y="525285"/>
                    <a:pt x="2532675" y="501155"/>
                    <a:pt x="2522515" y="598945"/>
                  </a:cubicBezTo>
                  <a:cubicBezTo>
                    <a:pt x="2512355" y="696735"/>
                    <a:pt x="2584745" y="830085"/>
                    <a:pt x="2644435" y="880885"/>
                  </a:cubicBezTo>
                  <a:cubicBezTo>
                    <a:pt x="2704125" y="931685"/>
                    <a:pt x="2847635" y="846595"/>
                    <a:pt x="2880655" y="903745"/>
                  </a:cubicBezTo>
                  <a:cubicBezTo>
                    <a:pt x="2913675" y="960895"/>
                    <a:pt x="2760005" y="1143775"/>
                    <a:pt x="2842555" y="1223785"/>
                  </a:cubicBezTo>
                  <a:cubicBezTo>
                    <a:pt x="2925105" y="1303793"/>
                    <a:pt x="3238795" y="1465085"/>
                    <a:pt x="3375955" y="1383805"/>
                  </a:cubicBezTo>
                  <a:cubicBezTo>
                    <a:pt x="3513115" y="1302525"/>
                    <a:pt x="3566455" y="701815"/>
                    <a:pt x="3665515" y="736105"/>
                  </a:cubicBezTo>
                  <a:cubicBezTo>
                    <a:pt x="3764575" y="770395"/>
                    <a:pt x="3842045" y="1414285"/>
                    <a:pt x="3970315" y="1589545"/>
                  </a:cubicBezTo>
                  <a:cubicBezTo>
                    <a:pt x="4050483" y="1699081"/>
                    <a:pt x="4167363" y="1703945"/>
                    <a:pt x="4271655" y="1720401"/>
                  </a:cubicBezTo>
                  <a:lnTo>
                    <a:pt x="4273275" y="1720729"/>
                  </a:lnTo>
                  <a:lnTo>
                    <a:pt x="4280831" y="1745753"/>
                  </a:lnTo>
                  <a:cubicBezTo>
                    <a:pt x="4291943" y="1825129"/>
                    <a:pt x="4320517" y="1968005"/>
                    <a:pt x="4299879" y="2021981"/>
                  </a:cubicBezTo>
                  <a:cubicBezTo>
                    <a:pt x="4279243" y="2075953"/>
                    <a:pt x="4188755" y="1980705"/>
                    <a:pt x="4157005" y="2069605"/>
                  </a:cubicBezTo>
                  <a:cubicBezTo>
                    <a:pt x="4125255" y="2158505"/>
                    <a:pt x="4153831" y="2452193"/>
                    <a:pt x="4109379" y="2555381"/>
                  </a:cubicBezTo>
                  <a:cubicBezTo>
                    <a:pt x="4064931" y="2658569"/>
                    <a:pt x="3917291" y="2601417"/>
                    <a:pt x="3890305" y="2688729"/>
                  </a:cubicBezTo>
                  <a:cubicBezTo>
                    <a:pt x="3863317" y="2776041"/>
                    <a:pt x="3980791" y="3036393"/>
                    <a:pt x="3947455" y="3079257"/>
                  </a:cubicBezTo>
                  <a:cubicBezTo>
                    <a:pt x="3914119" y="3122117"/>
                    <a:pt x="3887131" y="3079257"/>
                    <a:pt x="3690279" y="2945905"/>
                  </a:cubicBezTo>
                  <a:cubicBezTo>
                    <a:pt x="3493431" y="2812553"/>
                    <a:pt x="3028291" y="2363293"/>
                    <a:pt x="2766355" y="2279153"/>
                  </a:cubicBezTo>
                  <a:cubicBezTo>
                    <a:pt x="2504419" y="2195017"/>
                    <a:pt x="2259944" y="2414093"/>
                    <a:pt x="2118658" y="2441081"/>
                  </a:cubicBezTo>
                  <a:cubicBezTo>
                    <a:pt x="1977370" y="2468065"/>
                    <a:pt x="1969433" y="2428381"/>
                    <a:pt x="1918633" y="2441081"/>
                  </a:cubicBezTo>
                  <a:cubicBezTo>
                    <a:pt x="1867832" y="2453781"/>
                    <a:pt x="1850367" y="2515693"/>
                    <a:pt x="1813857" y="2517281"/>
                  </a:cubicBezTo>
                  <a:cubicBezTo>
                    <a:pt x="1777345" y="2518865"/>
                    <a:pt x="1801157" y="2401393"/>
                    <a:pt x="1699557" y="2450605"/>
                  </a:cubicBezTo>
                  <a:cubicBezTo>
                    <a:pt x="1597957" y="2499817"/>
                    <a:pt x="1334430" y="2803029"/>
                    <a:pt x="1204257" y="2812553"/>
                  </a:cubicBezTo>
                  <a:cubicBezTo>
                    <a:pt x="1074082" y="2822081"/>
                    <a:pt x="1024868" y="2582369"/>
                    <a:pt x="918506" y="2507753"/>
                  </a:cubicBezTo>
                  <a:cubicBezTo>
                    <a:pt x="812145" y="2433145"/>
                    <a:pt x="683555" y="2331545"/>
                    <a:pt x="566081" y="2364881"/>
                  </a:cubicBezTo>
                  <a:cubicBezTo>
                    <a:pt x="448608" y="2398217"/>
                    <a:pt x="278743" y="2717305"/>
                    <a:pt x="213657" y="2707781"/>
                  </a:cubicBezTo>
                  <a:cubicBezTo>
                    <a:pt x="148570" y="2698257"/>
                    <a:pt x="205720" y="2410917"/>
                    <a:pt x="175557" y="2307729"/>
                  </a:cubicBezTo>
                  <a:cubicBezTo>
                    <a:pt x="145394" y="2204545"/>
                    <a:pt x="24746" y="2171205"/>
                    <a:pt x="32682" y="2088657"/>
                  </a:cubicBezTo>
                  <a:cubicBezTo>
                    <a:pt x="40620" y="2006105"/>
                    <a:pt x="224771" y="1923553"/>
                    <a:pt x="223181" y="1812429"/>
                  </a:cubicBezTo>
                  <a:cubicBezTo>
                    <a:pt x="221594" y="1701305"/>
                    <a:pt x="45382" y="1518745"/>
                    <a:pt x="23156" y="1421905"/>
                  </a:cubicBezTo>
                  <a:cubicBezTo>
                    <a:pt x="934" y="1325065"/>
                    <a:pt x="-37168" y="1307605"/>
                    <a:pt x="89832" y="1231405"/>
                  </a:cubicBezTo>
                  <a:cubicBezTo>
                    <a:pt x="216832" y="1155205"/>
                    <a:pt x="640693" y="990105"/>
                    <a:pt x="785156" y="964705"/>
                  </a:cubicBezTo>
                  <a:cubicBezTo>
                    <a:pt x="929620" y="939305"/>
                    <a:pt x="789921" y="1091705"/>
                    <a:pt x="956607" y="1079005"/>
                  </a:cubicBezTo>
                  <a:cubicBezTo>
                    <a:pt x="1123294" y="1066305"/>
                    <a:pt x="1555098" y="1059955"/>
                    <a:pt x="1785281" y="888505"/>
                  </a:cubicBezTo>
                  <a:cubicBezTo>
                    <a:pt x="2015470" y="717055"/>
                    <a:pt x="2171046" y="202705"/>
                    <a:pt x="2337733" y="50305"/>
                  </a:cubicBezTo>
                  <a:cubicBezTo>
                    <a:pt x="2379404" y="12205"/>
                    <a:pt x="2411649" y="-99"/>
                    <a:pt x="2440720" y="1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613BA957-783E-4007-6274-D1B3BC05B10A}"/>
                </a:ext>
              </a:extLst>
            </p:cNvPr>
            <p:cNvCxnSpPr>
              <a:cxnSpLocks/>
              <a:endCxn id="1366" idx="36"/>
            </p:cNvCxnSpPr>
            <p:nvPr/>
          </p:nvCxnSpPr>
          <p:spPr>
            <a:xfrm>
              <a:off x="4371260" y="4377434"/>
              <a:ext cx="652171" cy="1386285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3" name="テキスト ボックス 2012">
              <a:extLst>
                <a:ext uri="{FF2B5EF4-FFF2-40B4-BE49-F238E27FC236}">
                  <a16:creationId xmlns:a16="http://schemas.microsoft.com/office/drawing/2014/main" id="{35514CFF-A6B0-39C1-4D70-B3268A7DF2F1}"/>
                </a:ext>
              </a:extLst>
            </p:cNvPr>
            <p:cNvSpPr txBox="1"/>
            <p:nvPr/>
          </p:nvSpPr>
          <p:spPr>
            <a:xfrm>
              <a:off x="3779901" y="5037254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山口県です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9060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91808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pptx347_日本地図から見た山口県の場所イラスト</dc:title>
  <dc:subject>pptx347_日本地図から見た山口県の場所イラスト</dc:subject>
  <dc:creator>でじけろお</dc:creator>
  <cp:revision>1</cp:revision>
  <dcterms:created xsi:type="dcterms:W3CDTF">2018-05-20T00:31:01Z</dcterms:created>
  <dcterms:modified xsi:type="dcterms:W3CDTF">2025-12-14T01:17:25Z</dcterms:modified>
  <cp:version>1</cp:version>
</cp:coreProperties>
</file>